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32" r:id="rId4"/>
    <p:sldMasterId id="2147483744" r:id="rId5"/>
    <p:sldMasterId id="2147483768" r:id="rId6"/>
    <p:sldMasterId id="2147483780" r:id="rId7"/>
    <p:sldMasterId id="2147483792" r:id="rId8"/>
  </p:sldMasterIdLst>
  <p:sldIdLst>
    <p:sldId id="264" r:id="rId9"/>
    <p:sldId id="329" r:id="rId10"/>
    <p:sldId id="328" r:id="rId11"/>
    <p:sldId id="265" r:id="rId12"/>
    <p:sldId id="266" r:id="rId13"/>
    <p:sldId id="316" r:id="rId14"/>
    <p:sldId id="267" r:id="rId15"/>
    <p:sldId id="320" r:id="rId16"/>
    <p:sldId id="309" r:id="rId17"/>
    <p:sldId id="268" r:id="rId18"/>
    <p:sldId id="318" r:id="rId19"/>
    <p:sldId id="323" r:id="rId20"/>
    <p:sldId id="326" r:id="rId21"/>
    <p:sldId id="269" r:id="rId22"/>
    <p:sldId id="310" r:id="rId23"/>
    <p:sldId id="270" r:id="rId24"/>
    <p:sldId id="327" r:id="rId25"/>
    <p:sldId id="271" r:id="rId26"/>
    <p:sldId id="272" r:id="rId27"/>
    <p:sldId id="325" r:id="rId28"/>
    <p:sldId id="273" r:id="rId29"/>
    <p:sldId id="296" r:id="rId30"/>
    <p:sldId id="297" r:id="rId31"/>
    <p:sldId id="292" r:id="rId32"/>
    <p:sldId id="314" r:id="rId33"/>
    <p:sldId id="315" r:id="rId34"/>
    <p:sldId id="287" r:id="rId35"/>
    <p:sldId id="298" r:id="rId36"/>
    <p:sldId id="299" r:id="rId37"/>
    <p:sldId id="300" r:id="rId38"/>
    <p:sldId id="301" r:id="rId39"/>
    <p:sldId id="340" r:id="rId40"/>
  </p:sldIdLst>
  <p:sldSz cx="15240000" cy="8572500"/>
  <p:notesSz cx="6858000" cy="9144000"/>
  <p:defaultTextStyle>
    <a:defPPr>
      <a:defRPr lang="tr-TR"/>
    </a:defPPr>
    <a:lvl1pPr marL="0" algn="l" defTabSz="1382298" rtl="0" eaLnBrk="1" latinLnBrk="0" hangingPunct="1">
      <a:defRPr sz="2700" kern="1200">
        <a:solidFill>
          <a:schemeClr val="tx1"/>
        </a:solidFill>
        <a:latin typeface="+mn-lt"/>
        <a:ea typeface="+mn-ea"/>
        <a:cs typeface="+mn-cs"/>
      </a:defRPr>
    </a:lvl1pPr>
    <a:lvl2pPr marL="691149" algn="l" defTabSz="1382298" rtl="0" eaLnBrk="1" latinLnBrk="0" hangingPunct="1">
      <a:defRPr sz="2700" kern="1200">
        <a:solidFill>
          <a:schemeClr val="tx1"/>
        </a:solidFill>
        <a:latin typeface="+mn-lt"/>
        <a:ea typeface="+mn-ea"/>
        <a:cs typeface="+mn-cs"/>
      </a:defRPr>
    </a:lvl2pPr>
    <a:lvl3pPr marL="1382298" algn="l" defTabSz="1382298" rtl="0" eaLnBrk="1" latinLnBrk="0" hangingPunct="1">
      <a:defRPr sz="2700" kern="1200">
        <a:solidFill>
          <a:schemeClr val="tx1"/>
        </a:solidFill>
        <a:latin typeface="+mn-lt"/>
        <a:ea typeface="+mn-ea"/>
        <a:cs typeface="+mn-cs"/>
      </a:defRPr>
    </a:lvl3pPr>
    <a:lvl4pPr marL="2073448" algn="l" defTabSz="1382298" rtl="0" eaLnBrk="1" latinLnBrk="0" hangingPunct="1">
      <a:defRPr sz="2700" kern="1200">
        <a:solidFill>
          <a:schemeClr val="tx1"/>
        </a:solidFill>
        <a:latin typeface="+mn-lt"/>
        <a:ea typeface="+mn-ea"/>
        <a:cs typeface="+mn-cs"/>
      </a:defRPr>
    </a:lvl4pPr>
    <a:lvl5pPr marL="2764597" algn="l" defTabSz="1382298" rtl="0" eaLnBrk="1" latinLnBrk="0" hangingPunct="1">
      <a:defRPr sz="2700" kern="1200">
        <a:solidFill>
          <a:schemeClr val="tx1"/>
        </a:solidFill>
        <a:latin typeface="+mn-lt"/>
        <a:ea typeface="+mn-ea"/>
        <a:cs typeface="+mn-cs"/>
      </a:defRPr>
    </a:lvl5pPr>
    <a:lvl6pPr marL="3455746" algn="l" defTabSz="1382298" rtl="0" eaLnBrk="1" latinLnBrk="0" hangingPunct="1">
      <a:defRPr sz="2700" kern="1200">
        <a:solidFill>
          <a:schemeClr val="tx1"/>
        </a:solidFill>
        <a:latin typeface="+mn-lt"/>
        <a:ea typeface="+mn-ea"/>
        <a:cs typeface="+mn-cs"/>
      </a:defRPr>
    </a:lvl6pPr>
    <a:lvl7pPr marL="4146895" algn="l" defTabSz="1382298" rtl="0" eaLnBrk="1" latinLnBrk="0" hangingPunct="1">
      <a:defRPr sz="2700" kern="1200">
        <a:solidFill>
          <a:schemeClr val="tx1"/>
        </a:solidFill>
        <a:latin typeface="+mn-lt"/>
        <a:ea typeface="+mn-ea"/>
        <a:cs typeface="+mn-cs"/>
      </a:defRPr>
    </a:lvl7pPr>
    <a:lvl8pPr marL="4838045" algn="l" defTabSz="1382298" rtl="0" eaLnBrk="1" latinLnBrk="0" hangingPunct="1">
      <a:defRPr sz="2700" kern="1200">
        <a:solidFill>
          <a:schemeClr val="tx1"/>
        </a:solidFill>
        <a:latin typeface="+mn-lt"/>
        <a:ea typeface="+mn-ea"/>
        <a:cs typeface="+mn-cs"/>
      </a:defRPr>
    </a:lvl8pPr>
    <a:lvl9pPr marL="5529194" algn="l" defTabSz="1382298"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2">
          <p15:clr>
            <a:srgbClr val="A4A3A4"/>
          </p15:clr>
        </p15:guide>
        <p15:guide id="2" pos="48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96600"/>
    <a:srgbClr val="CC0099"/>
    <a:srgbClr val="00FFFF"/>
    <a:srgbClr val="CC9900"/>
    <a:srgbClr val="009900"/>
    <a:srgbClr val="FF99FF"/>
    <a:srgbClr val="6600CC"/>
    <a:srgbClr val="6666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7" d="100"/>
          <a:sy n="47" d="100"/>
        </p:scale>
        <p:origin x="28" y="148"/>
      </p:cViewPr>
      <p:guideLst>
        <p:guide orient="horz" pos="2702"/>
        <p:guide pos="480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143000" y="2663035"/>
            <a:ext cx="12954001" cy="1837531"/>
          </a:xfrm>
        </p:spPr>
        <p:txBody>
          <a:bodyPr/>
          <a:lstStyle/>
          <a:p>
            <a:r>
              <a:rPr lang="tr-TR"/>
              <a:t>Asıl başlık stili için tıklatın</a:t>
            </a:r>
          </a:p>
        </p:txBody>
      </p:sp>
      <p:sp>
        <p:nvSpPr>
          <p:cNvPr id="3" name="2 Alt Başlık"/>
          <p:cNvSpPr>
            <a:spLocks noGrp="1"/>
          </p:cNvSpPr>
          <p:nvPr>
            <p:ph type="subTitle" idx="1"/>
          </p:nvPr>
        </p:nvSpPr>
        <p:spPr>
          <a:xfrm>
            <a:off x="2286012" y="4857751"/>
            <a:ext cx="10667999" cy="2190749"/>
          </a:xfrm>
        </p:spPr>
        <p:txBody>
          <a:bodyPr/>
          <a:lstStyle>
            <a:lvl1pPr marL="0" indent="0" algn="ctr">
              <a:buNone/>
              <a:defRPr>
                <a:solidFill>
                  <a:schemeClr val="tx1">
                    <a:tint val="75000"/>
                  </a:schemeClr>
                </a:solidFill>
              </a:defRPr>
            </a:lvl1pPr>
            <a:lvl2pPr marL="691149" indent="0" algn="ctr">
              <a:buNone/>
              <a:defRPr>
                <a:solidFill>
                  <a:schemeClr val="tx1">
                    <a:tint val="75000"/>
                  </a:schemeClr>
                </a:solidFill>
              </a:defRPr>
            </a:lvl2pPr>
            <a:lvl3pPr marL="1382298" indent="0" algn="ctr">
              <a:buNone/>
              <a:defRPr>
                <a:solidFill>
                  <a:schemeClr val="tx1">
                    <a:tint val="75000"/>
                  </a:schemeClr>
                </a:solidFill>
              </a:defRPr>
            </a:lvl3pPr>
            <a:lvl4pPr marL="2073448" indent="0" algn="ctr">
              <a:buNone/>
              <a:defRPr>
                <a:solidFill>
                  <a:schemeClr val="tx1">
                    <a:tint val="75000"/>
                  </a:schemeClr>
                </a:solidFill>
              </a:defRPr>
            </a:lvl4pPr>
            <a:lvl5pPr marL="2764597" indent="0" algn="ctr">
              <a:buNone/>
              <a:defRPr>
                <a:solidFill>
                  <a:schemeClr val="tx1">
                    <a:tint val="75000"/>
                  </a:schemeClr>
                </a:solidFill>
              </a:defRPr>
            </a:lvl5pPr>
            <a:lvl6pPr marL="3455746" indent="0" algn="ctr">
              <a:buNone/>
              <a:defRPr>
                <a:solidFill>
                  <a:schemeClr val="tx1">
                    <a:tint val="75000"/>
                  </a:schemeClr>
                </a:solidFill>
              </a:defRPr>
            </a:lvl6pPr>
            <a:lvl7pPr marL="4146895" indent="0" algn="ctr">
              <a:buNone/>
              <a:defRPr>
                <a:solidFill>
                  <a:schemeClr val="tx1">
                    <a:tint val="75000"/>
                  </a:schemeClr>
                </a:solidFill>
              </a:defRPr>
            </a:lvl7pPr>
            <a:lvl8pPr marL="4838045" indent="0" algn="ctr">
              <a:buNone/>
              <a:defRPr>
                <a:solidFill>
                  <a:schemeClr val="tx1">
                    <a:tint val="75000"/>
                  </a:schemeClr>
                </a:solidFill>
              </a:defRPr>
            </a:lvl8pPr>
            <a:lvl9pPr marL="5529194"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22.10.2020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22.10.2020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1049009" y="343308"/>
            <a:ext cx="3429001" cy="7314404"/>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762007" y="343308"/>
            <a:ext cx="10032999" cy="731440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22.10.2020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143000" y="2663036"/>
            <a:ext cx="12954001" cy="1837532"/>
          </a:xfrm>
        </p:spPr>
        <p:txBody>
          <a:bodyPr/>
          <a:lstStyle/>
          <a:p>
            <a:r>
              <a:rPr lang="tr-TR"/>
              <a:t>Asıl başlık stili için tıklatın</a:t>
            </a:r>
          </a:p>
        </p:txBody>
      </p:sp>
      <p:sp>
        <p:nvSpPr>
          <p:cNvPr id="3" name="2 Alt Başlık"/>
          <p:cNvSpPr>
            <a:spLocks noGrp="1"/>
          </p:cNvSpPr>
          <p:nvPr>
            <p:ph type="subTitle" idx="1"/>
          </p:nvPr>
        </p:nvSpPr>
        <p:spPr>
          <a:xfrm>
            <a:off x="2286007" y="4857751"/>
            <a:ext cx="10667999" cy="2190749"/>
          </a:xfrm>
        </p:spPr>
        <p:txBody>
          <a:bodyPr/>
          <a:lstStyle>
            <a:lvl1pPr marL="0" indent="0" algn="ctr">
              <a:buNone/>
              <a:defRPr>
                <a:solidFill>
                  <a:schemeClr val="tx1">
                    <a:tint val="75000"/>
                  </a:schemeClr>
                </a:solidFill>
              </a:defRPr>
            </a:lvl1pPr>
            <a:lvl2pPr marL="674964" indent="0" algn="ctr">
              <a:buNone/>
              <a:defRPr>
                <a:solidFill>
                  <a:schemeClr val="tx1">
                    <a:tint val="75000"/>
                  </a:schemeClr>
                </a:solidFill>
              </a:defRPr>
            </a:lvl2pPr>
            <a:lvl3pPr marL="1349929" indent="0" algn="ctr">
              <a:buNone/>
              <a:defRPr>
                <a:solidFill>
                  <a:schemeClr val="tx1">
                    <a:tint val="75000"/>
                  </a:schemeClr>
                </a:solidFill>
              </a:defRPr>
            </a:lvl3pPr>
            <a:lvl4pPr marL="2024893" indent="0" algn="ctr">
              <a:buNone/>
              <a:defRPr>
                <a:solidFill>
                  <a:schemeClr val="tx1">
                    <a:tint val="75000"/>
                  </a:schemeClr>
                </a:solidFill>
              </a:defRPr>
            </a:lvl4pPr>
            <a:lvl5pPr marL="2699857" indent="0" algn="ctr">
              <a:buNone/>
              <a:defRPr>
                <a:solidFill>
                  <a:schemeClr val="tx1">
                    <a:tint val="75000"/>
                  </a:schemeClr>
                </a:solidFill>
              </a:defRPr>
            </a:lvl5pPr>
            <a:lvl6pPr marL="3374822" indent="0" algn="ctr">
              <a:buNone/>
              <a:defRPr>
                <a:solidFill>
                  <a:schemeClr val="tx1">
                    <a:tint val="75000"/>
                  </a:schemeClr>
                </a:solidFill>
              </a:defRPr>
            </a:lvl6pPr>
            <a:lvl7pPr marL="4049786" indent="0" algn="ctr">
              <a:buNone/>
              <a:defRPr>
                <a:solidFill>
                  <a:schemeClr val="tx1">
                    <a:tint val="75000"/>
                  </a:schemeClr>
                </a:solidFill>
              </a:defRPr>
            </a:lvl7pPr>
            <a:lvl8pPr marL="4724751" indent="0" algn="ctr">
              <a:buNone/>
              <a:defRPr>
                <a:solidFill>
                  <a:schemeClr val="tx1">
                    <a:tint val="75000"/>
                  </a:schemeClr>
                </a:solidFill>
              </a:defRPr>
            </a:lvl8pPr>
            <a:lvl9pPr marL="5399715"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34183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59341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203855" y="5508629"/>
            <a:ext cx="12954001" cy="1702593"/>
          </a:xfrm>
        </p:spPr>
        <p:txBody>
          <a:bodyPr anchor="t"/>
          <a:lstStyle>
            <a:lvl1pPr algn="l">
              <a:defRPr sz="5900" b="1" cap="all"/>
            </a:lvl1pPr>
          </a:lstStyle>
          <a:p>
            <a:r>
              <a:rPr lang="tr-TR"/>
              <a:t>Asıl başlık stili için tıklatın</a:t>
            </a:r>
          </a:p>
        </p:txBody>
      </p:sp>
      <p:sp>
        <p:nvSpPr>
          <p:cNvPr id="3" name="2 Metin Yer Tutucusu"/>
          <p:cNvSpPr>
            <a:spLocks noGrp="1"/>
          </p:cNvSpPr>
          <p:nvPr>
            <p:ph type="body" idx="1"/>
          </p:nvPr>
        </p:nvSpPr>
        <p:spPr>
          <a:xfrm>
            <a:off x="1203855" y="3633395"/>
            <a:ext cx="12954001" cy="1875234"/>
          </a:xfrm>
        </p:spPr>
        <p:txBody>
          <a:bodyPr anchor="b"/>
          <a:lstStyle>
            <a:lvl1pPr marL="0" indent="0">
              <a:buNone/>
              <a:defRPr sz="3000">
                <a:solidFill>
                  <a:schemeClr val="tx1">
                    <a:tint val="75000"/>
                  </a:schemeClr>
                </a:solidFill>
              </a:defRPr>
            </a:lvl1pPr>
            <a:lvl2pPr marL="674964" indent="0">
              <a:buNone/>
              <a:defRPr sz="2700">
                <a:solidFill>
                  <a:schemeClr val="tx1">
                    <a:tint val="75000"/>
                  </a:schemeClr>
                </a:solidFill>
              </a:defRPr>
            </a:lvl2pPr>
            <a:lvl3pPr marL="1349929" indent="0">
              <a:buNone/>
              <a:defRPr sz="2400">
                <a:solidFill>
                  <a:schemeClr val="tx1">
                    <a:tint val="75000"/>
                  </a:schemeClr>
                </a:solidFill>
              </a:defRPr>
            </a:lvl3pPr>
            <a:lvl4pPr marL="2024893" indent="0">
              <a:buNone/>
              <a:defRPr sz="2100">
                <a:solidFill>
                  <a:schemeClr val="tx1">
                    <a:tint val="75000"/>
                  </a:schemeClr>
                </a:solidFill>
              </a:defRPr>
            </a:lvl4pPr>
            <a:lvl5pPr marL="2699857" indent="0">
              <a:buNone/>
              <a:defRPr sz="2100">
                <a:solidFill>
                  <a:schemeClr val="tx1">
                    <a:tint val="75000"/>
                  </a:schemeClr>
                </a:solidFill>
              </a:defRPr>
            </a:lvl5pPr>
            <a:lvl6pPr marL="3374822" indent="0">
              <a:buNone/>
              <a:defRPr sz="2100">
                <a:solidFill>
                  <a:schemeClr val="tx1">
                    <a:tint val="75000"/>
                  </a:schemeClr>
                </a:solidFill>
              </a:defRPr>
            </a:lvl6pPr>
            <a:lvl7pPr marL="4049786" indent="0">
              <a:buNone/>
              <a:defRPr sz="2100">
                <a:solidFill>
                  <a:schemeClr val="tx1">
                    <a:tint val="75000"/>
                  </a:schemeClr>
                </a:solidFill>
              </a:defRPr>
            </a:lvl7pPr>
            <a:lvl8pPr marL="4724751" indent="0">
              <a:buNone/>
              <a:defRPr sz="2100">
                <a:solidFill>
                  <a:schemeClr val="tx1">
                    <a:tint val="75000"/>
                  </a:schemeClr>
                </a:solidFill>
              </a:defRPr>
            </a:lvl8pPr>
            <a:lvl9pPr marL="5399715" indent="0">
              <a:buNone/>
              <a:defRPr sz="21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42838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762000" y="2000252"/>
            <a:ext cx="6731000" cy="5657452"/>
          </a:xfrm>
        </p:spPr>
        <p:txBody>
          <a:bodyPr/>
          <a:lstStyle>
            <a:lvl1pPr>
              <a:defRPr sz="4100"/>
            </a:lvl1pPr>
            <a:lvl2pPr>
              <a:defRPr sz="35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7747000" y="2000252"/>
            <a:ext cx="6731000" cy="5657452"/>
          </a:xfrm>
        </p:spPr>
        <p:txBody>
          <a:bodyPr/>
          <a:lstStyle>
            <a:lvl1pPr>
              <a:defRPr sz="4100"/>
            </a:lvl1pPr>
            <a:lvl2pPr>
              <a:defRPr sz="35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93431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762006" y="1918894"/>
            <a:ext cx="6733647" cy="799703"/>
          </a:xfrm>
        </p:spPr>
        <p:txBody>
          <a:bodyPr anchor="b"/>
          <a:lstStyle>
            <a:lvl1pPr marL="0" indent="0">
              <a:buNone/>
              <a:defRPr sz="3500" b="1"/>
            </a:lvl1pPr>
            <a:lvl2pPr marL="674964" indent="0">
              <a:buNone/>
              <a:defRPr sz="3000" b="1"/>
            </a:lvl2pPr>
            <a:lvl3pPr marL="1349929" indent="0">
              <a:buNone/>
              <a:defRPr sz="2700" b="1"/>
            </a:lvl3pPr>
            <a:lvl4pPr marL="2024893" indent="0">
              <a:buNone/>
              <a:defRPr sz="2400" b="1"/>
            </a:lvl4pPr>
            <a:lvl5pPr marL="2699857" indent="0">
              <a:buNone/>
              <a:defRPr sz="2400" b="1"/>
            </a:lvl5pPr>
            <a:lvl6pPr marL="3374822" indent="0">
              <a:buNone/>
              <a:defRPr sz="2400" b="1"/>
            </a:lvl6pPr>
            <a:lvl7pPr marL="4049786" indent="0">
              <a:buNone/>
              <a:defRPr sz="2400" b="1"/>
            </a:lvl7pPr>
            <a:lvl8pPr marL="4724751" indent="0">
              <a:buNone/>
              <a:defRPr sz="2400" b="1"/>
            </a:lvl8pPr>
            <a:lvl9pPr marL="5399715" indent="0">
              <a:buNone/>
              <a:defRPr sz="2400" b="1"/>
            </a:lvl9pPr>
          </a:lstStyle>
          <a:p>
            <a:pPr lvl="0"/>
            <a:r>
              <a:rPr lang="tr-TR"/>
              <a:t>Asıl metin stillerini düzenlemek için tıklatın</a:t>
            </a:r>
          </a:p>
        </p:txBody>
      </p:sp>
      <p:sp>
        <p:nvSpPr>
          <p:cNvPr id="4" name="3 İçerik Yer Tutucusu"/>
          <p:cNvSpPr>
            <a:spLocks noGrp="1"/>
          </p:cNvSpPr>
          <p:nvPr>
            <p:ph sz="half" idx="2"/>
          </p:nvPr>
        </p:nvSpPr>
        <p:spPr>
          <a:xfrm>
            <a:off x="762006" y="2718593"/>
            <a:ext cx="6733647" cy="4939111"/>
          </a:xfrm>
        </p:spPr>
        <p:txBody>
          <a:bodyPr/>
          <a:lstStyle>
            <a:lvl1pPr>
              <a:defRPr sz="35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7741709" y="1918894"/>
            <a:ext cx="6736291" cy="799703"/>
          </a:xfrm>
        </p:spPr>
        <p:txBody>
          <a:bodyPr anchor="b"/>
          <a:lstStyle>
            <a:lvl1pPr marL="0" indent="0">
              <a:buNone/>
              <a:defRPr sz="3500" b="1"/>
            </a:lvl1pPr>
            <a:lvl2pPr marL="674964" indent="0">
              <a:buNone/>
              <a:defRPr sz="3000" b="1"/>
            </a:lvl2pPr>
            <a:lvl3pPr marL="1349929" indent="0">
              <a:buNone/>
              <a:defRPr sz="2700" b="1"/>
            </a:lvl3pPr>
            <a:lvl4pPr marL="2024893" indent="0">
              <a:buNone/>
              <a:defRPr sz="2400" b="1"/>
            </a:lvl4pPr>
            <a:lvl5pPr marL="2699857" indent="0">
              <a:buNone/>
              <a:defRPr sz="2400" b="1"/>
            </a:lvl5pPr>
            <a:lvl6pPr marL="3374822" indent="0">
              <a:buNone/>
              <a:defRPr sz="2400" b="1"/>
            </a:lvl6pPr>
            <a:lvl7pPr marL="4049786" indent="0">
              <a:buNone/>
              <a:defRPr sz="2400" b="1"/>
            </a:lvl7pPr>
            <a:lvl8pPr marL="4724751" indent="0">
              <a:buNone/>
              <a:defRPr sz="2400" b="1"/>
            </a:lvl8pPr>
            <a:lvl9pPr marL="5399715" indent="0">
              <a:buNone/>
              <a:defRPr sz="2400" b="1"/>
            </a:lvl9pPr>
          </a:lstStyle>
          <a:p>
            <a:pPr lvl="0"/>
            <a:r>
              <a:rPr lang="tr-TR"/>
              <a:t>Asıl metin stillerini düzenlemek için tıklatın</a:t>
            </a:r>
          </a:p>
        </p:txBody>
      </p:sp>
      <p:sp>
        <p:nvSpPr>
          <p:cNvPr id="6" name="5 İçerik Yer Tutucusu"/>
          <p:cNvSpPr>
            <a:spLocks noGrp="1"/>
          </p:cNvSpPr>
          <p:nvPr>
            <p:ph sz="quarter" idx="4"/>
          </p:nvPr>
        </p:nvSpPr>
        <p:spPr>
          <a:xfrm>
            <a:off x="7741709" y="2718593"/>
            <a:ext cx="6736291" cy="4939111"/>
          </a:xfrm>
        </p:spPr>
        <p:txBody>
          <a:bodyPr/>
          <a:lstStyle>
            <a:lvl1pPr>
              <a:defRPr sz="35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85062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35302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49462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62001" y="341315"/>
            <a:ext cx="5013855" cy="1452562"/>
          </a:xfrm>
        </p:spPr>
        <p:txBody>
          <a:bodyPr anchor="b"/>
          <a:lstStyle>
            <a:lvl1pPr algn="l">
              <a:defRPr sz="3000" b="1"/>
            </a:lvl1pPr>
          </a:lstStyle>
          <a:p>
            <a:r>
              <a:rPr lang="tr-TR"/>
              <a:t>Asıl başlık stili için tıklatın</a:t>
            </a:r>
          </a:p>
        </p:txBody>
      </p:sp>
      <p:sp>
        <p:nvSpPr>
          <p:cNvPr id="3" name="2 İçerik Yer Tutucusu"/>
          <p:cNvSpPr>
            <a:spLocks noGrp="1"/>
          </p:cNvSpPr>
          <p:nvPr>
            <p:ph idx="1"/>
          </p:nvPr>
        </p:nvSpPr>
        <p:spPr>
          <a:xfrm>
            <a:off x="5958423" y="341315"/>
            <a:ext cx="8519583" cy="7316392"/>
          </a:xfrm>
        </p:spPr>
        <p:txBody>
          <a:bodyPr/>
          <a:lstStyle>
            <a:lvl1pPr>
              <a:defRPr sz="4700"/>
            </a:lvl1pPr>
            <a:lvl2pPr>
              <a:defRPr sz="4100"/>
            </a:lvl2pPr>
            <a:lvl3pPr>
              <a:defRPr sz="3500"/>
            </a:lvl3pPr>
            <a:lvl4pPr>
              <a:defRPr sz="3000"/>
            </a:lvl4pPr>
            <a:lvl5pPr>
              <a:defRPr sz="3000"/>
            </a:lvl5pPr>
            <a:lvl6pPr>
              <a:defRPr sz="3000"/>
            </a:lvl6pPr>
            <a:lvl7pPr>
              <a:defRPr sz="3000"/>
            </a:lvl7pPr>
            <a:lvl8pPr>
              <a:defRPr sz="3000"/>
            </a:lvl8pPr>
            <a:lvl9pPr>
              <a:defRPr sz="3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762001" y="1793878"/>
            <a:ext cx="5013855" cy="5863829"/>
          </a:xfrm>
        </p:spPr>
        <p:txBody>
          <a:bodyPr/>
          <a:lstStyle>
            <a:lvl1pPr marL="0" indent="0">
              <a:buNone/>
              <a:defRPr sz="2100"/>
            </a:lvl1pPr>
            <a:lvl2pPr marL="674964" indent="0">
              <a:buNone/>
              <a:defRPr sz="1800"/>
            </a:lvl2pPr>
            <a:lvl3pPr marL="1349929" indent="0">
              <a:buNone/>
              <a:defRPr sz="1500"/>
            </a:lvl3pPr>
            <a:lvl4pPr marL="2024893" indent="0">
              <a:buNone/>
              <a:defRPr sz="1300"/>
            </a:lvl4pPr>
            <a:lvl5pPr marL="2699857" indent="0">
              <a:buNone/>
              <a:defRPr sz="1300"/>
            </a:lvl5pPr>
            <a:lvl6pPr marL="3374822" indent="0">
              <a:buNone/>
              <a:defRPr sz="1300"/>
            </a:lvl6pPr>
            <a:lvl7pPr marL="4049786" indent="0">
              <a:buNone/>
              <a:defRPr sz="1300"/>
            </a:lvl7pPr>
            <a:lvl8pPr marL="4724751" indent="0">
              <a:buNone/>
              <a:defRPr sz="1300"/>
            </a:lvl8pPr>
            <a:lvl9pPr marL="5399715" indent="0">
              <a:buNone/>
              <a:defRPr sz="13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3247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22.10.2020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987153" y="6000754"/>
            <a:ext cx="9144000" cy="708423"/>
          </a:xfrm>
        </p:spPr>
        <p:txBody>
          <a:bodyPr anchor="b"/>
          <a:lstStyle>
            <a:lvl1pPr algn="l">
              <a:defRPr sz="3000" b="1"/>
            </a:lvl1pPr>
          </a:lstStyle>
          <a:p>
            <a:r>
              <a:rPr lang="tr-TR"/>
              <a:t>Asıl başlık stili için tıklatın</a:t>
            </a:r>
          </a:p>
        </p:txBody>
      </p:sp>
      <p:sp>
        <p:nvSpPr>
          <p:cNvPr id="3" name="2 Resim Yer Tutucusu"/>
          <p:cNvSpPr>
            <a:spLocks noGrp="1"/>
          </p:cNvSpPr>
          <p:nvPr>
            <p:ph type="pic" idx="1"/>
          </p:nvPr>
        </p:nvSpPr>
        <p:spPr>
          <a:xfrm>
            <a:off x="2987153" y="765970"/>
            <a:ext cx="9144000" cy="5143500"/>
          </a:xfrm>
        </p:spPr>
        <p:txBody>
          <a:bodyPr/>
          <a:lstStyle>
            <a:lvl1pPr marL="0" indent="0">
              <a:buNone/>
              <a:defRPr sz="4700"/>
            </a:lvl1pPr>
            <a:lvl2pPr marL="674964" indent="0">
              <a:buNone/>
              <a:defRPr sz="4100"/>
            </a:lvl2pPr>
            <a:lvl3pPr marL="1349929" indent="0">
              <a:buNone/>
              <a:defRPr sz="3500"/>
            </a:lvl3pPr>
            <a:lvl4pPr marL="2024893" indent="0">
              <a:buNone/>
              <a:defRPr sz="3000"/>
            </a:lvl4pPr>
            <a:lvl5pPr marL="2699857" indent="0">
              <a:buNone/>
              <a:defRPr sz="3000"/>
            </a:lvl5pPr>
            <a:lvl6pPr marL="3374822" indent="0">
              <a:buNone/>
              <a:defRPr sz="3000"/>
            </a:lvl6pPr>
            <a:lvl7pPr marL="4049786" indent="0">
              <a:buNone/>
              <a:defRPr sz="3000"/>
            </a:lvl7pPr>
            <a:lvl8pPr marL="4724751" indent="0">
              <a:buNone/>
              <a:defRPr sz="3000"/>
            </a:lvl8pPr>
            <a:lvl9pPr marL="5399715" indent="0">
              <a:buNone/>
              <a:defRPr sz="3000"/>
            </a:lvl9pPr>
          </a:lstStyle>
          <a:p>
            <a:endParaRPr lang="tr-TR"/>
          </a:p>
        </p:txBody>
      </p:sp>
      <p:sp>
        <p:nvSpPr>
          <p:cNvPr id="4" name="3 Metin Yer Tutucusu"/>
          <p:cNvSpPr>
            <a:spLocks noGrp="1"/>
          </p:cNvSpPr>
          <p:nvPr>
            <p:ph type="body" sz="half" idx="2"/>
          </p:nvPr>
        </p:nvSpPr>
        <p:spPr>
          <a:xfrm>
            <a:off x="2987153" y="6709175"/>
            <a:ext cx="9144000" cy="1006077"/>
          </a:xfrm>
        </p:spPr>
        <p:txBody>
          <a:bodyPr/>
          <a:lstStyle>
            <a:lvl1pPr marL="0" indent="0">
              <a:buNone/>
              <a:defRPr sz="2100"/>
            </a:lvl1pPr>
            <a:lvl2pPr marL="674964" indent="0">
              <a:buNone/>
              <a:defRPr sz="1800"/>
            </a:lvl2pPr>
            <a:lvl3pPr marL="1349929" indent="0">
              <a:buNone/>
              <a:defRPr sz="1500"/>
            </a:lvl3pPr>
            <a:lvl4pPr marL="2024893" indent="0">
              <a:buNone/>
              <a:defRPr sz="1300"/>
            </a:lvl4pPr>
            <a:lvl5pPr marL="2699857" indent="0">
              <a:buNone/>
              <a:defRPr sz="1300"/>
            </a:lvl5pPr>
            <a:lvl6pPr marL="3374822" indent="0">
              <a:buNone/>
              <a:defRPr sz="1300"/>
            </a:lvl6pPr>
            <a:lvl7pPr marL="4049786" indent="0">
              <a:buNone/>
              <a:defRPr sz="1300"/>
            </a:lvl7pPr>
            <a:lvl8pPr marL="4724751" indent="0">
              <a:buNone/>
              <a:defRPr sz="1300"/>
            </a:lvl8pPr>
            <a:lvl9pPr marL="5399715" indent="0">
              <a:buNone/>
              <a:defRPr sz="13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6443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74922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1049005" y="343303"/>
            <a:ext cx="3429001" cy="7314406"/>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762007" y="343303"/>
            <a:ext cx="10032999" cy="731440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34674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143002" y="2663042"/>
            <a:ext cx="12954002" cy="1837531"/>
          </a:xfrm>
        </p:spPr>
        <p:txBody>
          <a:bodyPr/>
          <a:lstStyle/>
          <a:p>
            <a:r>
              <a:rPr lang="tr-TR"/>
              <a:t>Asıl başlık stili için tıklatın</a:t>
            </a:r>
          </a:p>
        </p:txBody>
      </p:sp>
      <p:sp>
        <p:nvSpPr>
          <p:cNvPr id="3" name="2 Alt Başlık"/>
          <p:cNvSpPr>
            <a:spLocks noGrp="1"/>
          </p:cNvSpPr>
          <p:nvPr>
            <p:ph type="subTitle" idx="1"/>
          </p:nvPr>
        </p:nvSpPr>
        <p:spPr>
          <a:xfrm>
            <a:off x="2286014" y="4857758"/>
            <a:ext cx="10667998" cy="2190749"/>
          </a:xfrm>
        </p:spPr>
        <p:txBody>
          <a:bodyPr/>
          <a:lstStyle>
            <a:lvl1pPr marL="0" indent="0" algn="ctr">
              <a:buNone/>
              <a:defRPr>
                <a:solidFill>
                  <a:schemeClr val="tx1">
                    <a:tint val="75000"/>
                  </a:schemeClr>
                </a:solidFill>
              </a:defRPr>
            </a:lvl1pPr>
            <a:lvl2pPr marL="690884" indent="0" algn="ctr">
              <a:buNone/>
              <a:defRPr>
                <a:solidFill>
                  <a:schemeClr val="tx1">
                    <a:tint val="75000"/>
                  </a:schemeClr>
                </a:solidFill>
              </a:defRPr>
            </a:lvl2pPr>
            <a:lvl3pPr marL="1381767" indent="0" algn="ctr">
              <a:buNone/>
              <a:defRPr>
                <a:solidFill>
                  <a:schemeClr val="tx1">
                    <a:tint val="75000"/>
                  </a:schemeClr>
                </a:solidFill>
              </a:defRPr>
            </a:lvl3pPr>
            <a:lvl4pPr marL="2072653" indent="0" algn="ctr">
              <a:buNone/>
              <a:defRPr>
                <a:solidFill>
                  <a:schemeClr val="tx1">
                    <a:tint val="75000"/>
                  </a:schemeClr>
                </a:solidFill>
              </a:defRPr>
            </a:lvl4pPr>
            <a:lvl5pPr marL="2763534" indent="0" algn="ctr">
              <a:buNone/>
              <a:defRPr>
                <a:solidFill>
                  <a:schemeClr val="tx1">
                    <a:tint val="75000"/>
                  </a:schemeClr>
                </a:solidFill>
              </a:defRPr>
            </a:lvl5pPr>
            <a:lvl6pPr marL="3454419" indent="0" algn="ctr">
              <a:buNone/>
              <a:defRPr>
                <a:solidFill>
                  <a:schemeClr val="tx1">
                    <a:tint val="75000"/>
                  </a:schemeClr>
                </a:solidFill>
              </a:defRPr>
            </a:lvl6pPr>
            <a:lvl7pPr marL="4145303" indent="0" algn="ctr">
              <a:buNone/>
              <a:defRPr>
                <a:solidFill>
                  <a:schemeClr val="tx1">
                    <a:tint val="75000"/>
                  </a:schemeClr>
                </a:solidFill>
              </a:defRPr>
            </a:lvl7pPr>
            <a:lvl8pPr marL="4836187" indent="0" algn="ctr">
              <a:buNone/>
              <a:defRPr>
                <a:solidFill>
                  <a:schemeClr val="tx1">
                    <a:tint val="75000"/>
                  </a:schemeClr>
                </a:solidFill>
              </a:defRPr>
            </a:lvl8pPr>
            <a:lvl9pPr marL="5527069"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68735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48701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203857" y="5508632"/>
            <a:ext cx="12954002" cy="1702593"/>
          </a:xfrm>
        </p:spPr>
        <p:txBody>
          <a:bodyPr anchor="t"/>
          <a:lstStyle>
            <a:lvl1pPr algn="l">
              <a:defRPr sz="6000" b="1" cap="all"/>
            </a:lvl1pPr>
          </a:lstStyle>
          <a:p>
            <a:r>
              <a:rPr lang="tr-TR"/>
              <a:t>Asıl başlık stili için tıklatın</a:t>
            </a:r>
          </a:p>
        </p:txBody>
      </p:sp>
      <p:sp>
        <p:nvSpPr>
          <p:cNvPr id="3" name="2 Metin Yer Tutucusu"/>
          <p:cNvSpPr>
            <a:spLocks noGrp="1"/>
          </p:cNvSpPr>
          <p:nvPr>
            <p:ph type="body" idx="1"/>
          </p:nvPr>
        </p:nvSpPr>
        <p:spPr>
          <a:xfrm>
            <a:off x="1203857" y="3633395"/>
            <a:ext cx="12954002" cy="1875235"/>
          </a:xfrm>
        </p:spPr>
        <p:txBody>
          <a:bodyPr anchor="b"/>
          <a:lstStyle>
            <a:lvl1pPr marL="0" indent="0">
              <a:buNone/>
              <a:defRPr sz="3000">
                <a:solidFill>
                  <a:schemeClr val="tx1">
                    <a:tint val="75000"/>
                  </a:schemeClr>
                </a:solidFill>
              </a:defRPr>
            </a:lvl1pPr>
            <a:lvl2pPr marL="690884" indent="0">
              <a:buNone/>
              <a:defRPr sz="2700">
                <a:solidFill>
                  <a:schemeClr val="tx1">
                    <a:tint val="75000"/>
                  </a:schemeClr>
                </a:solidFill>
              </a:defRPr>
            </a:lvl2pPr>
            <a:lvl3pPr marL="1381767" indent="0">
              <a:buNone/>
              <a:defRPr sz="2400">
                <a:solidFill>
                  <a:schemeClr val="tx1">
                    <a:tint val="75000"/>
                  </a:schemeClr>
                </a:solidFill>
              </a:defRPr>
            </a:lvl3pPr>
            <a:lvl4pPr marL="2072653" indent="0">
              <a:buNone/>
              <a:defRPr sz="2100">
                <a:solidFill>
                  <a:schemeClr val="tx1">
                    <a:tint val="75000"/>
                  </a:schemeClr>
                </a:solidFill>
              </a:defRPr>
            </a:lvl4pPr>
            <a:lvl5pPr marL="2763534" indent="0">
              <a:buNone/>
              <a:defRPr sz="2100">
                <a:solidFill>
                  <a:schemeClr val="tx1">
                    <a:tint val="75000"/>
                  </a:schemeClr>
                </a:solidFill>
              </a:defRPr>
            </a:lvl5pPr>
            <a:lvl6pPr marL="3454419" indent="0">
              <a:buNone/>
              <a:defRPr sz="2100">
                <a:solidFill>
                  <a:schemeClr val="tx1">
                    <a:tint val="75000"/>
                  </a:schemeClr>
                </a:solidFill>
              </a:defRPr>
            </a:lvl6pPr>
            <a:lvl7pPr marL="4145303" indent="0">
              <a:buNone/>
              <a:defRPr sz="2100">
                <a:solidFill>
                  <a:schemeClr val="tx1">
                    <a:tint val="75000"/>
                  </a:schemeClr>
                </a:solidFill>
              </a:defRPr>
            </a:lvl7pPr>
            <a:lvl8pPr marL="4836187" indent="0">
              <a:buNone/>
              <a:defRPr sz="2100">
                <a:solidFill>
                  <a:schemeClr val="tx1">
                    <a:tint val="75000"/>
                  </a:schemeClr>
                </a:solidFill>
              </a:defRPr>
            </a:lvl8pPr>
            <a:lvl9pPr marL="5527069" indent="0">
              <a:buNone/>
              <a:defRPr sz="21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03169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762000" y="2000251"/>
            <a:ext cx="6731000" cy="5657453"/>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7747000" y="2000251"/>
            <a:ext cx="6731000" cy="5657453"/>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25931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762011" y="1918896"/>
            <a:ext cx="6733647" cy="799703"/>
          </a:xfrm>
        </p:spPr>
        <p:txBody>
          <a:bodyPr anchor="b"/>
          <a:lstStyle>
            <a:lvl1pPr marL="0" indent="0">
              <a:buNone/>
              <a:defRPr sz="3600" b="1"/>
            </a:lvl1pPr>
            <a:lvl2pPr marL="690884" indent="0">
              <a:buNone/>
              <a:defRPr sz="3000" b="1"/>
            </a:lvl2pPr>
            <a:lvl3pPr marL="1381767" indent="0">
              <a:buNone/>
              <a:defRPr sz="2700" b="1"/>
            </a:lvl3pPr>
            <a:lvl4pPr marL="2072653" indent="0">
              <a:buNone/>
              <a:defRPr sz="2400" b="1"/>
            </a:lvl4pPr>
            <a:lvl5pPr marL="2763534" indent="0">
              <a:buNone/>
              <a:defRPr sz="2400" b="1"/>
            </a:lvl5pPr>
            <a:lvl6pPr marL="3454419" indent="0">
              <a:buNone/>
              <a:defRPr sz="2400" b="1"/>
            </a:lvl6pPr>
            <a:lvl7pPr marL="4145303" indent="0">
              <a:buNone/>
              <a:defRPr sz="2400" b="1"/>
            </a:lvl7pPr>
            <a:lvl8pPr marL="4836187" indent="0">
              <a:buNone/>
              <a:defRPr sz="2400" b="1"/>
            </a:lvl8pPr>
            <a:lvl9pPr marL="5527069" indent="0">
              <a:buNone/>
              <a:defRPr sz="2400" b="1"/>
            </a:lvl9pPr>
          </a:lstStyle>
          <a:p>
            <a:pPr lvl="0"/>
            <a:r>
              <a:rPr lang="tr-TR"/>
              <a:t>Asıl metin stillerini düzenlemek için tıklatın</a:t>
            </a:r>
          </a:p>
        </p:txBody>
      </p:sp>
      <p:sp>
        <p:nvSpPr>
          <p:cNvPr id="4" name="3 İçerik Yer Tutucusu"/>
          <p:cNvSpPr>
            <a:spLocks noGrp="1"/>
          </p:cNvSpPr>
          <p:nvPr>
            <p:ph sz="half" idx="2"/>
          </p:nvPr>
        </p:nvSpPr>
        <p:spPr>
          <a:xfrm>
            <a:off x="762011" y="2718595"/>
            <a:ext cx="6733647"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7741712" y="1918896"/>
            <a:ext cx="6736292" cy="799703"/>
          </a:xfrm>
        </p:spPr>
        <p:txBody>
          <a:bodyPr anchor="b"/>
          <a:lstStyle>
            <a:lvl1pPr marL="0" indent="0">
              <a:buNone/>
              <a:defRPr sz="3600" b="1"/>
            </a:lvl1pPr>
            <a:lvl2pPr marL="690884" indent="0">
              <a:buNone/>
              <a:defRPr sz="3000" b="1"/>
            </a:lvl2pPr>
            <a:lvl3pPr marL="1381767" indent="0">
              <a:buNone/>
              <a:defRPr sz="2700" b="1"/>
            </a:lvl3pPr>
            <a:lvl4pPr marL="2072653" indent="0">
              <a:buNone/>
              <a:defRPr sz="2400" b="1"/>
            </a:lvl4pPr>
            <a:lvl5pPr marL="2763534" indent="0">
              <a:buNone/>
              <a:defRPr sz="2400" b="1"/>
            </a:lvl5pPr>
            <a:lvl6pPr marL="3454419" indent="0">
              <a:buNone/>
              <a:defRPr sz="2400" b="1"/>
            </a:lvl6pPr>
            <a:lvl7pPr marL="4145303" indent="0">
              <a:buNone/>
              <a:defRPr sz="2400" b="1"/>
            </a:lvl7pPr>
            <a:lvl8pPr marL="4836187" indent="0">
              <a:buNone/>
              <a:defRPr sz="2400" b="1"/>
            </a:lvl8pPr>
            <a:lvl9pPr marL="5527069" indent="0">
              <a:buNone/>
              <a:defRPr sz="2400" b="1"/>
            </a:lvl9pPr>
          </a:lstStyle>
          <a:p>
            <a:pPr lvl="0"/>
            <a:r>
              <a:rPr lang="tr-TR"/>
              <a:t>Asıl metin stillerini düzenlemek için tıklatın</a:t>
            </a:r>
          </a:p>
        </p:txBody>
      </p:sp>
      <p:sp>
        <p:nvSpPr>
          <p:cNvPr id="6" name="5 İçerik Yer Tutucusu"/>
          <p:cNvSpPr>
            <a:spLocks noGrp="1"/>
          </p:cNvSpPr>
          <p:nvPr>
            <p:ph sz="quarter" idx="4"/>
          </p:nvPr>
        </p:nvSpPr>
        <p:spPr>
          <a:xfrm>
            <a:off x="7741712" y="2718595"/>
            <a:ext cx="6736292"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56042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14720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24056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203855" y="5508633"/>
            <a:ext cx="12954001" cy="1702592"/>
          </a:xfrm>
        </p:spPr>
        <p:txBody>
          <a:bodyPr anchor="t"/>
          <a:lstStyle>
            <a:lvl1pPr algn="l">
              <a:defRPr sz="6000" b="1" cap="all"/>
            </a:lvl1pPr>
          </a:lstStyle>
          <a:p>
            <a:r>
              <a:rPr lang="tr-TR"/>
              <a:t>Asıl başlık stili için tıklatın</a:t>
            </a:r>
          </a:p>
        </p:txBody>
      </p:sp>
      <p:sp>
        <p:nvSpPr>
          <p:cNvPr id="3" name="2 Metin Yer Tutucusu"/>
          <p:cNvSpPr>
            <a:spLocks noGrp="1"/>
          </p:cNvSpPr>
          <p:nvPr>
            <p:ph type="body" idx="1"/>
          </p:nvPr>
        </p:nvSpPr>
        <p:spPr>
          <a:xfrm>
            <a:off x="1203855" y="3633395"/>
            <a:ext cx="12954001" cy="1875235"/>
          </a:xfrm>
        </p:spPr>
        <p:txBody>
          <a:bodyPr anchor="b"/>
          <a:lstStyle>
            <a:lvl1pPr marL="0" indent="0">
              <a:buNone/>
              <a:defRPr sz="3000">
                <a:solidFill>
                  <a:schemeClr val="tx1">
                    <a:tint val="75000"/>
                  </a:schemeClr>
                </a:solidFill>
              </a:defRPr>
            </a:lvl1pPr>
            <a:lvl2pPr marL="691149" indent="0">
              <a:buNone/>
              <a:defRPr sz="2700">
                <a:solidFill>
                  <a:schemeClr val="tx1">
                    <a:tint val="75000"/>
                  </a:schemeClr>
                </a:solidFill>
              </a:defRPr>
            </a:lvl2pPr>
            <a:lvl3pPr marL="1382298" indent="0">
              <a:buNone/>
              <a:defRPr sz="2400">
                <a:solidFill>
                  <a:schemeClr val="tx1">
                    <a:tint val="75000"/>
                  </a:schemeClr>
                </a:solidFill>
              </a:defRPr>
            </a:lvl3pPr>
            <a:lvl4pPr marL="2073448" indent="0">
              <a:buNone/>
              <a:defRPr sz="2100">
                <a:solidFill>
                  <a:schemeClr val="tx1">
                    <a:tint val="75000"/>
                  </a:schemeClr>
                </a:solidFill>
              </a:defRPr>
            </a:lvl4pPr>
            <a:lvl5pPr marL="2764597" indent="0">
              <a:buNone/>
              <a:defRPr sz="2100">
                <a:solidFill>
                  <a:schemeClr val="tx1">
                    <a:tint val="75000"/>
                  </a:schemeClr>
                </a:solidFill>
              </a:defRPr>
            </a:lvl5pPr>
            <a:lvl6pPr marL="3455746" indent="0">
              <a:buNone/>
              <a:defRPr sz="2100">
                <a:solidFill>
                  <a:schemeClr val="tx1">
                    <a:tint val="75000"/>
                  </a:schemeClr>
                </a:solidFill>
              </a:defRPr>
            </a:lvl6pPr>
            <a:lvl7pPr marL="4146895" indent="0">
              <a:buNone/>
              <a:defRPr sz="2100">
                <a:solidFill>
                  <a:schemeClr val="tx1">
                    <a:tint val="75000"/>
                  </a:schemeClr>
                </a:solidFill>
              </a:defRPr>
            </a:lvl7pPr>
            <a:lvl8pPr marL="4838045" indent="0">
              <a:buNone/>
              <a:defRPr sz="2100">
                <a:solidFill>
                  <a:schemeClr val="tx1">
                    <a:tint val="75000"/>
                  </a:schemeClr>
                </a:solidFill>
              </a:defRPr>
            </a:lvl8pPr>
            <a:lvl9pPr marL="5529194" indent="0">
              <a:buNone/>
              <a:defRPr sz="21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22.10.2020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62011" y="341317"/>
            <a:ext cx="5013855" cy="1452563"/>
          </a:xfrm>
        </p:spPr>
        <p:txBody>
          <a:bodyPr anchor="b"/>
          <a:lstStyle>
            <a:lvl1pPr algn="l">
              <a:defRPr sz="3000" b="1"/>
            </a:lvl1pPr>
          </a:lstStyle>
          <a:p>
            <a:r>
              <a:rPr lang="tr-TR"/>
              <a:t>Asıl başlık stili için tıklatın</a:t>
            </a:r>
          </a:p>
        </p:txBody>
      </p:sp>
      <p:sp>
        <p:nvSpPr>
          <p:cNvPr id="3" name="2 İçerik Yer Tutucusu"/>
          <p:cNvSpPr>
            <a:spLocks noGrp="1"/>
          </p:cNvSpPr>
          <p:nvPr>
            <p:ph idx="1"/>
          </p:nvPr>
        </p:nvSpPr>
        <p:spPr>
          <a:xfrm>
            <a:off x="5958427" y="341322"/>
            <a:ext cx="8519583" cy="731639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762011" y="1793886"/>
            <a:ext cx="5013855" cy="5863829"/>
          </a:xfrm>
        </p:spPr>
        <p:txBody>
          <a:bodyPr/>
          <a:lstStyle>
            <a:lvl1pPr marL="0" indent="0">
              <a:buNone/>
              <a:defRPr sz="2100"/>
            </a:lvl1pPr>
            <a:lvl2pPr marL="690884" indent="0">
              <a:buNone/>
              <a:defRPr sz="1800"/>
            </a:lvl2pPr>
            <a:lvl3pPr marL="1381767" indent="0">
              <a:buNone/>
              <a:defRPr sz="1500"/>
            </a:lvl3pPr>
            <a:lvl4pPr marL="2072653" indent="0">
              <a:buNone/>
              <a:defRPr sz="1300"/>
            </a:lvl4pPr>
            <a:lvl5pPr marL="2763534" indent="0">
              <a:buNone/>
              <a:defRPr sz="1300"/>
            </a:lvl5pPr>
            <a:lvl6pPr marL="3454419" indent="0">
              <a:buNone/>
              <a:defRPr sz="1300"/>
            </a:lvl6pPr>
            <a:lvl7pPr marL="4145303" indent="0">
              <a:buNone/>
              <a:defRPr sz="1300"/>
            </a:lvl7pPr>
            <a:lvl8pPr marL="4836187" indent="0">
              <a:buNone/>
              <a:defRPr sz="1300"/>
            </a:lvl8pPr>
            <a:lvl9pPr marL="5527069" indent="0">
              <a:buNone/>
              <a:defRPr sz="13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01342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987158" y="6000752"/>
            <a:ext cx="9144000" cy="708423"/>
          </a:xfrm>
        </p:spPr>
        <p:txBody>
          <a:bodyPr anchor="b"/>
          <a:lstStyle>
            <a:lvl1pPr algn="l">
              <a:defRPr sz="3000" b="1"/>
            </a:lvl1pPr>
          </a:lstStyle>
          <a:p>
            <a:r>
              <a:rPr lang="tr-TR"/>
              <a:t>Asıl başlık stili için tıklatın</a:t>
            </a:r>
          </a:p>
        </p:txBody>
      </p:sp>
      <p:sp>
        <p:nvSpPr>
          <p:cNvPr id="3" name="2 Resim Yer Tutucusu"/>
          <p:cNvSpPr>
            <a:spLocks noGrp="1"/>
          </p:cNvSpPr>
          <p:nvPr>
            <p:ph type="pic" idx="1"/>
          </p:nvPr>
        </p:nvSpPr>
        <p:spPr>
          <a:xfrm>
            <a:off x="2987158" y="765970"/>
            <a:ext cx="9144000" cy="5143500"/>
          </a:xfrm>
        </p:spPr>
        <p:txBody>
          <a:bodyPr/>
          <a:lstStyle>
            <a:lvl1pPr marL="0" indent="0">
              <a:buNone/>
              <a:defRPr sz="4800"/>
            </a:lvl1pPr>
            <a:lvl2pPr marL="690884" indent="0">
              <a:buNone/>
              <a:defRPr sz="4200"/>
            </a:lvl2pPr>
            <a:lvl3pPr marL="1381767" indent="0">
              <a:buNone/>
              <a:defRPr sz="3600"/>
            </a:lvl3pPr>
            <a:lvl4pPr marL="2072653" indent="0">
              <a:buNone/>
              <a:defRPr sz="3000"/>
            </a:lvl4pPr>
            <a:lvl5pPr marL="2763534" indent="0">
              <a:buNone/>
              <a:defRPr sz="3000"/>
            </a:lvl5pPr>
            <a:lvl6pPr marL="3454419" indent="0">
              <a:buNone/>
              <a:defRPr sz="3000"/>
            </a:lvl6pPr>
            <a:lvl7pPr marL="4145303" indent="0">
              <a:buNone/>
              <a:defRPr sz="3000"/>
            </a:lvl7pPr>
            <a:lvl8pPr marL="4836187" indent="0">
              <a:buNone/>
              <a:defRPr sz="3000"/>
            </a:lvl8pPr>
            <a:lvl9pPr marL="5527069" indent="0">
              <a:buNone/>
              <a:defRPr sz="3000"/>
            </a:lvl9pPr>
          </a:lstStyle>
          <a:p>
            <a:endParaRPr lang="tr-TR"/>
          </a:p>
        </p:txBody>
      </p:sp>
      <p:sp>
        <p:nvSpPr>
          <p:cNvPr id="4" name="3 Metin Yer Tutucusu"/>
          <p:cNvSpPr>
            <a:spLocks noGrp="1"/>
          </p:cNvSpPr>
          <p:nvPr>
            <p:ph type="body" sz="half" idx="2"/>
          </p:nvPr>
        </p:nvSpPr>
        <p:spPr>
          <a:xfrm>
            <a:off x="2987158" y="6709175"/>
            <a:ext cx="9144000" cy="1006075"/>
          </a:xfrm>
        </p:spPr>
        <p:txBody>
          <a:bodyPr/>
          <a:lstStyle>
            <a:lvl1pPr marL="0" indent="0">
              <a:buNone/>
              <a:defRPr sz="2100"/>
            </a:lvl1pPr>
            <a:lvl2pPr marL="690884" indent="0">
              <a:buNone/>
              <a:defRPr sz="1800"/>
            </a:lvl2pPr>
            <a:lvl3pPr marL="1381767" indent="0">
              <a:buNone/>
              <a:defRPr sz="1500"/>
            </a:lvl3pPr>
            <a:lvl4pPr marL="2072653" indent="0">
              <a:buNone/>
              <a:defRPr sz="1300"/>
            </a:lvl4pPr>
            <a:lvl5pPr marL="2763534" indent="0">
              <a:buNone/>
              <a:defRPr sz="1300"/>
            </a:lvl5pPr>
            <a:lvl6pPr marL="3454419" indent="0">
              <a:buNone/>
              <a:defRPr sz="1300"/>
            </a:lvl6pPr>
            <a:lvl7pPr marL="4145303" indent="0">
              <a:buNone/>
              <a:defRPr sz="1300"/>
            </a:lvl7pPr>
            <a:lvl8pPr marL="4836187" indent="0">
              <a:buNone/>
              <a:defRPr sz="1300"/>
            </a:lvl8pPr>
            <a:lvl9pPr marL="5527069" indent="0">
              <a:buNone/>
              <a:defRPr sz="13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62097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31060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1049012" y="343309"/>
            <a:ext cx="3429002" cy="7314404"/>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762009" y="343309"/>
            <a:ext cx="10032998" cy="731440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65532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143000" y="2663035"/>
            <a:ext cx="12954001" cy="1837531"/>
          </a:xfrm>
        </p:spPr>
        <p:txBody>
          <a:bodyPr/>
          <a:lstStyle/>
          <a:p>
            <a:r>
              <a:rPr lang="tr-TR"/>
              <a:t>Asıl başlık stili için tıklatın</a:t>
            </a:r>
          </a:p>
        </p:txBody>
      </p:sp>
      <p:sp>
        <p:nvSpPr>
          <p:cNvPr id="3" name="2 Alt Başlık"/>
          <p:cNvSpPr>
            <a:spLocks noGrp="1"/>
          </p:cNvSpPr>
          <p:nvPr>
            <p:ph type="subTitle" idx="1"/>
          </p:nvPr>
        </p:nvSpPr>
        <p:spPr>
          <a:xfrm>
            <a:off x="2286012" y="4857751"/>
            <a:ext cx="10667999" cy="2190749"/>
          </a:xfrm>
        </p:spPr>
        <p:txBody>
          <a:bodyPr/>
          <a:lstStyle>
            <a:lvl1pPr marL="0" indent="0" algn="ctr">
              <a:buNone/>
              <a:defRPr>
                <a:solidFill>
                  <a:schemeClr val="tx1">
                    <a:tint val="75000"/>
                  </a:schemeClr>
                </a:solidFill>
              </a:defRPr>
            </a:lvl1pPr>
            <a:lvl2pPr marL="691149" indent="0" algn="ctr">
              <a:buNone/>
              <a:defRPr>
                <a:solidFill>
                  <a:schemeClr val="tx1">
                    <a:tint val="75000"/>
                  </a:schemeClr>
                </a:solidFill>
              </a:defRPr>
            </a:lvl2pPr>
            <a:lvl3pPr marL="1382298" indent="0" algn="ctr">
              <a:buNone/>
              <a:defRPr>
                <a:solidFill>
                  <a:schemeClr val="tx1">
                    <a:tint val="75000"/>
                  </a:schemeClr>
                </a:solidFill>
              </a:defRPr>
            </a:lvl3pPr>
            <a:lvl4pPr marL="2073448" indent="0" algn="ctr">
              <a:buNone/>
              <a:defRPr>
                <a:solidFill>
                  <a:schemeClr val="tx1">
                    <a:tint val="75000"/>
                  </a:schemeClr>
                </a:solidFill>
              </a:defRPr>
            </a:lvl4pPr>
            <a:lvl5pPr marL="2764597" indent="0" algn="ctr">
              <a:buNone/>
              <a:defRPr>
                <a:solidFill>
                  <a:schemeClr val="tx1">
                    <a:tint val="75000"/>
                  </a:schemeClr>
                </a:solidFill>
              </a:defRPr>
            </a:lvl5pPr>
            <a:lvl6pPr marL="3455746" indent="0" algn="ctr">
              <a:buNone/>
              <a:defRPr>
                <a:solidFill>
                  <a:schemeClr val="tx1">
                    <a:tint val="75000"/>
                  </a:schemeClr>
                </a:solidFill>
              </a:defRPr>
            </a:lvl6pPr>
            <a:lvl7pPr marL="4146895" indent="0" algn="ctr">
              <a:buNone/>
              <a:defRPr>
                <a:solidFill>
                  <a:schemeClr val="tx1">
                    <a:tint val="75000"/>
                  </a:schemeClr>
                </a:solidFill>
              </a:defRPr>
            </a:lvl7pPr>
            <a:lvl8pPr marL="4838045" indent="0" algn="ctr">
              <a:buNone/>
              <a:defRPr>
                <a:solidFill>
                  <a:schemeClr val="tx1">
                    <a:tint val="75000"/>
                  </a:schemeClr>
                </a:solidFill>
              </a:defRPr>
            </a:lvl8pPr>
            <a:lvl9pPr marL="5529194"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385302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095016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203855" y="5508633"/>
            <a:ext cx="12954001" cy="1702592"/>
          </a:xfrm>
        </p:spPr>
        <p:txBody>
          <a:bodyPr anchor="t"/>
          <a:lstStyle>
            <a:lvl1pPr algn="l">
              <a:defRPr sz="6000" b="1" cap="all"/>
            </a:lvl1pPr>
          </a:lstStyle>
          <a:p>
            <a:r>
              <a:rPr lang="tr-TR"/>
              <a:t>Asıl başlık stili için tıklatın</a:t>
            </a:r>
          </a:p>
        </p:txBody>
      </p:sp>
      <p:sp>
        <p:nvSpPr>
          <p:cNvPr id="3" name="2 Metin Yer Tutucusu"/>
          <p:cNvSpPr>
            <a:spLocks noGrp="1"/>
          </p:cNvSpPr>
          <p:nvPr>
            <p:ph type="body" idx="1"/>
          </p:nvPr>
        </p:nvSpPr>
        <p:spPr>
          <a:xfrm>
            <a:off x="1203855" y="3633395"/>
            <a:ext cx="12954001" cy="1875235"/>
          </a:xfrm>
        </p:spPr>
        <p:txBody>
          <a:bodyPr anchor="b"/>
          <a:lstStyle>
            <a:lvl1pPr marL="0" indent="0">
              <a:buNone/>
              <a:defRPr sz="3000">
                <a:solidFill>
                  <a:schemeClr val="tx1">
                    <a:tint val="75000"/>
                  </a:schemeClr>
                </a:solidFill>
              </a:defRPr>
            </a:lvl1pPr>
            <a:lvl2pPr marL="691149" indent="0">
              <a:buNone/>
              <a:defRPr sz="2700">
                <a:solidFill>
                  <a:schemeClr val="tx1">
                    <a:tint val="75000"/>
                  </a:schemeClr>
                </a:solidFill>
              </a:defRPr>
            </a:lvl2pPr>
            <a:lvl3pPr marL="1382298" indent="0">
              <a:buNone/>
              <a:defRPr sz="2400">
                <a:solidFill>
                  <a:schemeClr val="tx1">
                    <a:tint val="75000"/>
                  </a:schemeClr>
                </a:solidFill>
              </a:defRPr>
            </a:lvl3pPr>
            <a:lvl4pPr marL="2073448" indent="0">
              <a:buNone/>
              <a:defRPr sz="2100">
                <a:solidFill>
                  <a:schemeClr val="tx1">
                    <a:tint val="75000"/>
                  </a:schemeClr>
                </a:solidFill>
              </a:defRPr>
            </a:lvl4pPr>
            <a:lvl5pPr marL="2764597" indent="0">
              <a:buNone/>
              <a:defRPr sz="2100">
                <a:solidFill>
                  <a:schemeClr val="tx1">
                    <a:tint val="75000"/>
                  </a:schemeClr>
                </a:solidFill>
              </a:defRPr>
            </a:lvl5pPr>
            <a:lvl6pPr marL="3455746" indent="0">
              <a:buNone/>
              <a:defRPr sz="2100">
                <a:solidFill>
                  <a:schemeClr val="tx1">
                    <a:tint val="75000"/>
                  </a:schemeClr>
                </a:solidFill>
              </a:defRPr>
            </a:lvl6pPr>
            <a:lvl7pPr marL="4146895" indent="0">
              <a:buNone/>
              <a:defRPr sz="2100">
                <a:solidFill>
                  <a:schemeClr val="tx1">
                    <a:tint val="75000"/>
                  </a:schemeClr>
                </a:solidFill>
              </a:defRPr>
            </a:lvl7pPr>
            <a:lvl8pPr marL="4838045" indent="0">
              <a:buNone/>
              <a:defRPr sz="2100">
                <a:solidFill>
                  <a:schemeClr val="tx1">
                    <a:tint val="75000"/>
                  </a:schemeClr>
                </a:solidFill>
              </a:defRPr>
            </a:lvl8pPr>
            <a:lvl9pPr marL="5529194" indent="0">
              <a:buNone/>
              <a:defRPr sz="21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61497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762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7747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652336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762011" y="1918894"/>
            <a:ext cx="6733647"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tıklatın</a:t>
            </a:r>
          </a:p>
        </p:txBody>
      </p:sp>
      <p:sp>
        <p:nvSpPr>
          <p:cNvPr id="4" name="3 İçerik Yer Tutucusu"/>
          <p:cNvSpPr>
            <a:spLocks noGrp="1"/>
          </p:cNvSpPr>
          <p:nvPr>
            <p:ph sz="half" idx="2"/>
          </p:nvPr>
        </p:nvSpPr>
        <p:spPr>
          <a:xfrm>
            <a:off x="762011" y="2718595"/>
            <a:ext cx="6733647"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7741709" y="1918894"/>
            <a:ext cx="6736291"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tıklatın</a:t>
            </a:r>
          </a:p>
        </p:txBody>
      </p:sp>
      <p:sp>
        <p:nvSpPr>
          <p:cNvPr id="6" name="5 İçerik Yer Tutucusu"/>
          <p:cNvSpPr>
            <a:spLocks noGrp="1"/>
          </p:cNvSpPr>
          <p:nvPr>
            <p:ph sz="quarter" idx="4"/>
          </p:nvPr>
        </p:nvSpPr>
        <p:spPr>
          <a:xfrm>
            <a:off x="7741709" y="2718595"/>
            <a:ext cx="6736291"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362006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2883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762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7747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22.10.2020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15727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62001" y="341318"/>
            <a:ext cx="5013855" cy="1452562"/>
          </a:xfrm>
        </p:spPr>
        <p:txBody>
          <a:bodyPr anchor="b"/>
          <a:lstStyle>
            <a:lvl1pPr algn="l">
              <a:defRPr sz="3000" b="1"/>
            </a:lvl1pPr>
          </a:lstStyle>
          <a:p>
            <a:r>
              <a:rPr lang="tr-TR"/>
              <a:t>Asıl başlık stili için tıklatın</a:t>
            </a:r>
          </a:p>
        </p:txBody>
      </p:sp>
      <p:sp>
        <p:nvSpPr>
          <p:cNvPr id="3" name="2 İçerik Yer Tutucusu"/>
          <p:cNvSpPr>
            <a:spLocks noGrp="1"/>
          </p:cNvSpPr>
          <p:nvPr>
            <p:ph idx="1"/>
          </p:nvPr>
        </p:nvSpPr>
        <p:spPr>
          <a:xfrm>
            <a:off x="5958427" y="341315"/>
            <a:ext cx="8519583" cy="731639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762001" y="1793878"/>
            <a:ext cx="5013855" cy="5863829"/>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018793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987158" y="6000752"/>
            <a:ext cx="9144000" cy="708423"/>
          </a:xfrm>
        </p:spPr>
        <p:txBody>
          <a:bodyPr anchor="b"/>
          <a:lstStyle>
            <a:lvl1pPr algn="l">
              <a:defRPr sz="3000" b="1"/>
            </a:lvl1pPr>
          </a:lstStyle>
          <a:p>
            <a:r>
              <a:rPr lang="tr-TR"/>
              <a:t>Asıl başlık stili için tıklatın</a:t>
            </a:r>
          </a:p>
        </p:txBody>
      </p:sp>
      <p:sp>
        <p:nvSpPr>
          <p:cNvPr id="3" name="2 Resim Yer Tutucusu"/>
          <p:cNvSpPr>
            <a:spLocks noGrp="1"/>
          </p:cNvSpPr>
          <p:nvPr>
            <p:ph type="pic" idx="1"/>
          </p:nvPr>
        </p:nvSpPr>
        <p:spPr>
          <a:xfrm>
            <a:off x="2987158" y="765970"/>
            <a:ext cx="9144000" cy="5143500"/>
          </a:xfrm>
        </p:spPr>
        <p:txBody>
          <a:bodyPr/>
          <a:lstStyle>
            <a:lvl1pPr marL="0" indent="0">
              <a:buNone/>
              <a:defRPr sz="4800"/>
            </a:lvl1pPr>
            <a:lvl2pPr marL="691149" indent="0">
              <a:buNone/>
              <a:defRPr sz="4200"/>
            </a:lvl2pPr>
            <a:lvl3pPr marL="1382298" indent="0">
              <a:buNone/>
              <a:defRPr sz="3600"/>
            </a:lvl3pPr>
            <a:lvl4pPr marL="2073448" indent="0">
              <a:buNone/>
              <a:defRPr sz="3000"/>
            </a:lvl4pPr>
            <a:lvl5pPr marL="2764597" indent="0">
              <a:buNone/>
              <a:defRPr sz="3000"/>
            </a:lvl5pPr>
            <a:lvl6pPr marL="3455746" indent="0">
              <a:buNone/>
              <a:defRPr sz="3000"/>
            </a:lvl6pPr>
            <a:lvl7pPr marL="4146895" indent="0">
              <a:buNone/>
              <a:defRPr sz="3000"/>
            </a:lvl7pPr>
            <a:lvl8pPr marL="4838045" indent="0">
              <a:buNone/>
              <a:defRPr sz="3000"/>
            </a:lvl8pPr>
            <a:lvl9pPr marL="5529194" indent="0">
              <a:buNone/>
              <a:defRPr sz="3000"/>
            </a:lvl9pPr>
          </a:lstStyle>
          <a:p>
            <a:endParaRPr lang="tr-TR"/>
          </a:p>
        </p:txBody>
      </p:sp>
      <p:sp>
        <p:nvSpPr>
          <p:cNvPr id="4" name="3 Metin Yer Tutucusu"/>
          <p:cNvSpPr>
            <a:spLocks noGrp="1"/>
          </p:cNvSpPr>
          <p:nvPr>
            <p:ph type="body" sz="half" idx="2"/>
          </p:nvPr>
        </p:nvSpPr>
        <p:spPr>
          <a:xfrm>
            <a:off x="2987158" y="6709175"/>
            <a:ext cx="9144000" cy="1006075"/>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62961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688532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1049009" y="343308"/>
            <a:ext cx="3429001" cy="7314404"/>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762007" y="343308"/>
            <a:ext cx="10032999" cy="731440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005234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143000" y="2663035"/>
            <a:ext cx="12954001" cy="1837531"/>
          </a:xfrm>
        </p:spPr>
        <p:txBody>
          <a:bodyPr/>
          <a:lstStyle/>
          <a:p>
            <a:r>
              <a:rPr lang="tr-TR"/>
              <a:t>Asıl başlık stili için tıklatın</a:t>
            </a:r>
          </a:p>
        </p:txBody>
      </p:sp>
      <p:sp>
        <p:nvSpPr>
          <p:cNvPr id="3" name="2 Alt Başlık"/>
          <p:cNvSpPr>
            <a:spLocks noGrp="1"/>
          </p:cNvSpPr>
          <p:nvPr>
            <p:ph type="subTitle" idx="1"/>
          </p:nvPr>
        </p:nvSpPr>
        <p:spPr>
          <a:xfrm>
            <a:off x="2286012" y="4857751"/>
            <a:ext cx="10667999" cy="2190749"/>
          </a:xfrm>
        </p:spPr>
        <p:txBody>
          <a:bodyPr/>
          <a:lstStyle>
            <a:lvl1pPr marL="0" indent="0" algn="ctr">
              <a:buNone/>
              <a:defRPr>
                <a:solidFill>
                  <a:schemeClr val="tx1">
                    <a:tint val="75000"/>
                  </a:schemeClr>
                </a:solidFill>
              </a:defRPr>
            </a:lvl1pPr>
            <a:lvl2pPr marL="691149" indent="0" algn="ctr">
              <a:buNone/>
              <a:defRPr>
                <a:solidFill>
                  <a:schemeClr val="tx1">
                    <a:tint val="75000"/>
                  </a:schemeClr>
                </a:solidFill>
              </a:defRPr>
            </a:lvl2pPr>
            <a:lvl3pPr marL="1382298" indent="0" algn="ctr">
              <a:buNone/>
              <a:defRPr>
                <a:solidFill>
                  <a:schemeClr val="tx1">
                    <a:tint val="75000"/>
                  </a:schemeClr>
                </a:solidFill>
              </a:defRPr>
            </a:lvl3pPr>
            <a:lvl4pPr marL="2073448" indent="0" algn="ctr">
              <a:buNone/>
              <a:defRPr>
                <a:solidFill>
                  <a:schemeClr val="tx1">
                    <a:tint val="75000"/>
                  </a:schemeClr>
                </a:solidFill>
              </a:defRPr>
            </a:lvl4pPr>
            <a:lvl5pPr marL="2764597" indent="0" algn="ctr">
              <a:buNone/>
              <a:defRPr>
                <a:solidFill>
                  <a:schemeClr val="tx1">
                    <a:tint val="75000"/>
                  </a:schemeClr>
                </a:solidFill>
              </a:defRPr>
            </a:lvl5pPr>
            <a:lvl6pPr marL="3455746" indent="0" algn="ctr">
              <a:buNone/>
              <a:defRPr>
                <a:solidFill>
                  <a:schemeClr val="tx1">
                    <a:tint val="75000"/>
                  </a:schemeClr>
                </a:solidFill>
              </a:defRPr>
            </a:lvl6pPr>
            <a:lvl7pPr marL="4146895" indent="0" algn="ctr">
              <a:buNone/>
              <a:defRPr>
                <a:solidFill>
                  <a:schemeClr val="tx1">
                    <a:tint val="75000"/>
                  </a:schemeClr>
                </a:solidFill>
              </a:defRPr>
            </a:lvl7pPr>
            <a:lvl8pPr marL="4838045" indent="0" algn="ctr">
              <a:buNone/>
              <a:defRPr>
                <a:solidFill>
                  <a:schemeClr val="tx1">
                    <a:tint val="75000"/>
                  </a:schemeClr>
                </a:solidFill>
              </a:defRPr>
            </a:lvl8pPr>
            <a:lvl9pPr marL="5529194"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833877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144949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203855" y="5508633"/>
            <a:ext cx="12954001" cy="1702592"/>
          </a:xfrm>
        </p:spPr>
        <p:txBody>
          <a:bodyPr anchor="t"/>
          <a:lstStyle>
            <a:lvl1pPr algn="l">
              <a:defRPr sz="6000" b="1" cap="all"/>
            </a:lvl1pPr>
          </a:lstStyle>
          <a:p>
            <a:r>
              <a:rPr lang="tr-TR"/>
              <a:t>Asıl başlık stili için tıklatın</a:t>
            </a:r>
          </a:p>
        </p:txBody>
      </p:sp>
      <p:sp>
        <p:nvSpPr>
          <p:cNvPr id="3" name="2 Metin Yer Tutucusu"/>
          <p:cNvSpPr>
            <a:spLocks noGrp="1"/>
          </p:cNvSpPr>
          <p:nvPr>
            <p:ph type="body" idx="1"/>
          </p:nvPr>
        </p:nvSpPr>
        <p:spPr>
          <a:xfrm>
            <a:off x="1203855" y="3633395"/>
            <a:ext cx="12954001" cy="1875235"/>
          </a:xfrm>
        </p:spPr>
        <p:txBody>
          <a:bodyPr anchor="b"/>
          <a:lstStyle>
            <a:lvl1pPr marL="0" indent="0">
              <a:buNone/>
              <a:defRPr sz="3000">
                <a:solidFill>
                  <a:schemeClr val="tx1">
                    <a:tint val="75000"/>
                  </a:schemeClr>
                </a:solidFill>
              </a:defRPr>
            </a:lvl1pPr>
            <a:lvl2pPr marL="691149" indent="0">
              <a:buNone/>
              <a:defRPr sz="2700">
                <a:solidFill>
                  <a:schemeClr val="tx1">
                    <a:tint val="75000"/>
                  </a:schemeClr>
                </a:solidFill>
              </a:defRPr>
            </a:lvl2pPr>
            <a:lvl3pPr marL="1382298" indent="0">
              <a:buNone/>
              <a:defRPr sz="2400">
                <a:solidFill>
                  <a:schemeClr val="tx1">
                    <a:tint val="75000"/>
                  </a:schemeClr>
                </a:solidFill>
              </a:defRPr>
            </a:lvl3pPr>
            <a:lvl4pPr marL="2073448" indent="0">
              <a:buNone/>
              <a:defRPr sz="2100">
                <a:solidFill>
                  <a:schemeClr val="tx1">
                    <a:tint val="75000"/>
                  </a:schemeClr>
                </a:solidFill>
              </a:defRPr>
            </a:lvl4pPr>
            <a:lvl5pPr marL="2764597" indent="0">
              <a:buNone/>
              <a:defRPr sz="2100">
                <a:solidFill>
                  <a:schemeClr val="tx1">
                    <a:tint val="75000"/>
                  </a:schemeClr>
                </a:solidFill>
              </a:defRPr>
            </a:lvl5pPr>
            <a:lvl6pPr marL="3455746" indent="0">
              <a:buNone/>
              <a:defRPr sz="2100">
                <a:solidFill>
                  <a:schemeClr val="tx1">
                    <a:tint val="75000"/>
                  </a:schemeClr>
                </a:solidFill>
              </a:defRPr>
            </a:lvl6pPr>
            <a:lvl7pPr marL="4146895" indent="0">
              <a:buNone/>
              <a:defRPr sz="2100">
                <a:solidFill>
                  <a:schemeClr val="tx1">
                    <a:tint val="75000"/>
                  </a:schemeClr>
                </a:solidFill>
              </a:defRPr>
            </a:lvl7pPr>
            <a:lvl8pPr marL="4838045" indent="0">
              <a:buNone/>
              <a:defRPr sz="2100">
                <a:solidFill>
                  <a:schemeClr val="tx1">
                    <a:tint val="75000"/>
                  </a:schemeClr>
                </a:solidFill>
              </a:defRPr>
            </a:lvl8pPr>
            <a:lvl9pPr marL="5529194" indent="0">
              <a:buNone/>
              <a:defRPr sz="21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389597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762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7747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140949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762011" y="1918894"/>
            <a:ext cx="6733647"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tıklatın</a:t>
            </a:r>
          </a:p>
        </p:txBody>
      </p:sp>
      <p:sp>
        <p:nvSpPr>
          <p:cNvPr id="4" name="3 İçerik Yer Tutucusu"/>
          <p:cNvSpPr>
            <a:spLocks noGrp="1"/>
          </p:cNvSpPr>
          <p:nvPr>
            <p:ph sz="half" idx="2"/>
          </p:nvPr>
        </p:nvSpPr>
        <p:spPr>
          <a:xfrm>
            <a:off x="762011" y="2718595"/>
            <a:ext cx="6733647"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7741709" y="1918894"/>
            <a:ext cx="6736291"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tıklatın</a:t>
            </a:r>
          </a:p>
        </p:txBody>
      </p:sp>
      <p:sp>
        <p:nvSpPr>
          <p:cNvPr id="6" name="5 İçerik Yer Tutucusu"/>
          <p:cNvSpPr>
            <a:spLocks noGrp="1"/>
          </p:cNvSpPr>
          <p:nvPr>
            <p:ph sz="quarter" idx="4"/>
          </p:nvPr>
        </p:nvSpPr>
        <p:spPr>
          <a:xfrm>
            <a:off x="7741709" y="2718595"/>
            <a:ext cx="6736291"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83750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762011" y="1918894"/>
            <a:ext cx="6733647"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tıklatın</a:t>
            </a:r>
          </a:p>
        </p:txBody>
      </p:sp>
      <p:sp>
        <p:nvSpPr>
          <p:cNvPr id="4" name="3 İçerik Yer Tutucusu"/>
          <p:cNvSpPr>
            <a:spLocks noGrp="1"/>
          </p:cNvSpPr>
          <p:nvPr>
            <p:ph sz="half" idx="2"/>
          </p:nvPr>
        </p:nvSpPr>
        <p:spPr>
          <a:xfrm>
            <a:off x="762011" y="2718595"/>
            <a:ext cx="6733647"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7741709" y="1918894"/>
            <a:ext cx="6736291"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tıklatın</a:t>
            </a:r>
          </a:p>
        </p:txBody>
      </p:sp>
      <p:sp>
        <p:nvSpPr>
          <p:cNvPr id="6" name="5 İçerik Yer Tutucusu"/>
          <p:cNvSpPr>
            <a:spLocks noGrp="1"/>
          </p:cNvSpPr>
          <p:nvPr>
            <p:ph sz="quarter" idx="4"/>
          </p:nvPr>
        </p:nvSpPr>
        <p:spPr>
          <a:xfrm>
            <a:off x="7741709" y="2718595"/>
            <a:ext cx="6736291"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22.10.2020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381763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952806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62001" y="341318"/>
            <a:ext cx="5013855" cy="1452562"/>
          </a:xfrm>
        </p:spPr>
        <p:txBody>
          <a:bodyPr anchor="b"/>
          <a:lstStyle>
            <a:lvl1pPr algn="l">
              <a:defRPr sz="3000" b="1"/>
            </a:lvl1pPr>
          </a:lstStyle>
          <a:p>
            <a:r>
              <a:rPr lang="tr-TR"/>
              <a:t>Asıl başlık stili için tıklatın</a:t>
            </a:r>
          </a:p>
        </p:txBody>
      </p:sp>
      <p:sp>
        <p:nvSpPr>
          <p:cNvPr id="3" name="2 İçerik Yer Tutucusu"/>
          <p:cNvSpPr>
            <a:spLocks noGrp="1"/>
          </p:cNvSpPr>
          <p:nvPr>
            <p:ph idx="1"/>
          </p:nvPr>
        </p:nvSpPr>
        <p:spPr>
          <a:xfrm>
            <a:off x="5958427" y="341315"/>
            <a:ext cx="8519583" cy="731639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762001" y="1793878"/>
            <a:ext cx="5013855" cy="5863829"/>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76695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987158" y="6000752"/>
            <a:ext cx="9144000" cy="708423"/>
          </a:xfrm>
        </p:spPr>
        <p:txBody>
          <a:bodyPr anchor="b"/>
          <a:lstStyle>
            <a:lvl1pPr algn="l">
              <a:defRPr sz="3000" b="1"/>
            </a:lvl1pPr>
          </a:lstStyle>
          <a:p>
            <a:r>
              <a:rPr lang="tr-TR"/>
              <a:t>Asıl başlık stili için tıklatın</a:t>
            </a:r>
          </a:p>
        </p:txBody>
      </p:sp>
      <p:sp>
        <p:nvSpPr>
          <p:cNvPr id="3" name="2 Resim Yer Tutucusu"/>
          <p:cNvSpPr>
            <a:spLocks noGrp="1"/>
          </p:cNvSpPr>
          <p:nvPr>
            <p:ph type="pic" idx="1"/>
          </p:nvPr>
        </p:nvSpPr>
        <p:spPr>
          <a:xfrm>
            <a:off x="2987158" y="765970"/>
            <a:ext cx="9144000" cy="5143500"/>
          </a:xfrm>
        </p:spPr>
        <p:txBody>
          <a:bodyPr/>
          <a:lstStyle>
            <a:lvl1pPr marL="0" indent="0">
              <a:buNone/>
              <a:defRPr sz="4800"/>
            </a:lvl1pPr>
            <a:lvl2pPr marL="691149" indent="0">
              <a:buNone/>
              <a:defRPr sz="4200"/>
            </a:lvl2pPr>
            <a:lvl3pPr marL="1382298" indent="0">
              <a:buNone/>
              <a:defRPr sz="3600"/>
            </a:lvl3pPr>
            <a:lvl4pPr marL="2073448" indent="0">
              <a:buNone/>
              <a:defRPr sz="3000"/>
            </a:lvl4pPr>
            <a:lvl5pPr marL="2764597" indent="0">
              <a:buNone/>
              <a:defRPr sz="3000"/>
            </a:lvl5pPr>
            <a:lvl6pPr marL="3455746" indent="0">
              <a:buNone/>
              <a:defRPr sz="3000"/>
            </a:lvl6pPr>
            <a:lvl7pPr marL="4146895" indent="0">
              <a:buNone/>
              <a:defRPr sz="3000"/>
            </a:lvl7pPr>
            <a:lvl8pPr marL="4838045" indent="0">
              <a:buNone/>
              <a:defRPr sz="3000"/>
            </a:lvl8pPr>
            <a:lvl9pPr marL="5529194" indent="0">
              <a:buNone/>
              <a:defRPr sz="3000"/>
            </a:lvl9pPr>
          </a:lstStyle>
          <a:p>
            <a:endParaRPr lang="tr-TR"/>
          </a:p>
        </p:txBody>
      </p:sp>
      <p:sp>
        <p:nvSpPr>
          <p:cNvPr id="4" name="3 Metin Yer Tutucusu"/>
          <p:cNvSpPr>
            <a:spLocks noGrp="1"/>
          </p:cNvSpPr>
          <p:nvPr>
            <p:ph type="body" sz="half" idx="2"/>
          </p:nvPr>
        </p:nvSpPr>
        <p:spPr>
          <a:xfrm>
            <a:off x="2987158" y="6709175"/>
            <a:ext cx="9144000" cy="1006075"/>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196255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110291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1049009" y="343308"/>
            <a:ext cx="3429001" cy="7314404"/>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762007" y="343308"/>
            <a:ext cx="10032999" cy="731440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120213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143000" y="2663035"/>
            <a:ext cx="12954001" cy="1837531"/>
          </a:xfrm>
        </p:spPr>
        <p:txBody>
          <a:bodyPr/>
          <a:lstStyle/>
          <a:p>
            <a:r>
              <a:rPr lang="tr-TR"/>
              <a:t>Asıl başlık stili için tıklatın</a:t>
            </a:r>
          </a:p>
        </p:txBody>
      </p:sp>
      <p:sp>
        <p:nvSpPr>
          <p:cNvPr id="3" name="2 Alt Başlık"/>
          <p:cNvSpPr>
            <a:spLocks noGrp="1"/>
          </p:cNvSpPr>
          <p:nvPr>
            <p:ph type="subTitle" idx="1"/>
          </p:nvPr>
        </p:nvSpPr>
        <p:spPr>
          <a:xfrm>
            <a:off x="2286012" y="4857751"/>
            <a:ext cx="10667999" cy="2190749"/>
          </a:xfrm>
        </p:spPr>
        <p:txBody>
          <a:bodyPr/>
          <a:lstStyle>
            <a:lvl1pPr marL="0" indent="0" algn="ctr">
              <a:buNone/>
              <a:defRPr>
                <a:solidFill>
                  <a:schemeClr val="tx1">
                    <a:tint val="75000"/>
                  </a:schemeClr>
                </a:solidFill>
              </a:defRPr>
            </a:lvl1pPr>
            <a:lvl2pPr marL="691149" indent="0" algn="ctr">
              <a:buNone/>
              <a:defRPr>
                <a:solidFill>
                  <a:schemeClr val="tx1">
                    <a:tint val="75000"/>
                  </a:schemeClr>
                </a:solidFill>
              </a:defRPr>
            </a:lvl2pPr>
            <a:lvl3pPr marL="1382298" indent="0" algn="ctr">
              <a:buNone/>
              <a:defRPr>
                <a:solidFill>
                  <a:schemeClr val="tx1">
                    <a:tint val="75000"/>
                  </a:schemeClr>
                </a:solidFill>
              </a:defRPr>
            </a:lvl3pPr>
            <a:lvl4pPr marL="2073448" indent="0" algn="ctr">
              <a:buNone/>
              <a:defRPr>
                <a:solidFill>
                  <a:schemeClr val="tx1">
                    <a:tint val="75000"/>
                  </a:schemeClr>
                </a:solidFill>
              </a:defRPr>
            </a:lvl4pPr>
            <a:lvl5pPr marL="2764597" indent="0" algn="ctr">
              <a:buNone/>
              <a:defRPr>
                <a:solidFill>
                  <a:schemeClr val="tx1">
                    <a:tint val="75000"/>
                  </a:schemeClr>
                </a:solidFill>
              </a:defRPr>
            </a:lvl5pPr>
            <a:lvl6pPr marL="3455746" indent="0" algn="ctr">
              <a:buNone/>
              <a:defRPr>
                <a:solidFill>
                  <a:schemeClr val="tx1">
                    <a:tint val="75000"/>
                  </a:schemeClr>
                </a:solidFill>
              </a:defRPr>
            </a:lvl6pPr>
            <a:lvl7pPr marL="4146895" indent="0" algn="ctr">
              <a:buNone/>
              <a:defRPr>
                <a:solidFill>
                  <a:schemeClr val="tx1">
                    <a:tint val="75000"/>
                  </a:schemeClr>
                </a:solidFill>
              </a:defRPr>
            </a:lvl7pPr>
            <a:lvl8pPr marL="4838045" indent="0" algn="ctr">
              <a:buNone/>
              <a:defRPr>
                <a:solidFill>
                  <a:schemeClr val="tx1">
                    <a:tint val="75000"/>
                  </a:schemeClr>
                </a:solidFill>
              </a:defRPr>
            </a:lvl8pPr>
            <a:lvl9pPr marL="5529194"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00789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006862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203855" y="5508633"/>
            <a:ext cx="12954001" cy="1702592"/>
          </a:xfrm>
        </p:spPr>
        <p:txBody>
          <a:bodyPr anchor="t"/>
          <a:lstStyle>
            <a:lvl1pPr algn="l">
              <a:defRPr sz="6000" b="1" cap="all"/>
            </a:lvl1pPr>
          </a:lstStyle>
          <a:p>
            <a:r>
              <a:rPr lang="tr-TR"/>
              <a:t>Asıl başlık stili için tıklatın</a:t>
            </a:r>
          </a:p>
        </p:txBody>
      </p:sp>
      <p:sp>
        <p:nvSpPr>
          <p:cNvPr id="3" name="2 Metin Yer Tutucusu"/>
          <p:cNvSpPr>
            <a:spLocks noGrp="1"/>
          </p:cNvSpPr>
          <p:nvPr>
            <p:ph type="body" idx="1"/>
          </p:nvPr>
        </p:nvSpPr>
        <p:spPr>
          <a:xfrm>
            <a:off x="1203855" y="3633395"/>
            <a:ext cx="12954001" cy="1875235"/>
          </a:xfrm>
        </p:spPr>
        <p:txBody>
          <a:bodyPr anchor="b"/>
          <a:lstStyle>
            <a:lvl1pPr marL="0" indent="0">
              <a:buNone/>
              <a:defRPr sz="3000">
                <a:solidFill>
                  <a:schemeClr val="tx1">
                    <a:tint val="75000"/>
                  </a:schemeClr>
                </a:solidFill>
              </a:defRPr>
            </a:lvl1pPr>
            <a:lvl2pPr marL="691149" indent="0">
              <a:buNone/>
              <a:defRPr sz="2700">
                <a:solidFill>
                  <a:schemeClr val="tx1">
                    <a:tint val="75000"/>
                  </a:schemeClr>
                </a:solidFill>
              </a:defRPr>
            </a:lvl2pPr>
            <a:lvl3pPr marL="1382298" indent="0">
              <a:buNone/>
              <a:defRPr sz="2400">
                <a:solidFill>
                  <a:schemeClr val="tx1">
                    <a:tint val="75000"/>
                  </a:schemeClr>
                </a:solidFill>
              </a:defRPr>
            </a:lvl3pPr>
            <a:lvl4pPr marL="2073448" indent="0">
              <a:buNone/>
              <a:defRPr sz="2100">
                <a:solidFill>
                  <a:schemeClr val="tx1">
                    <a:tint val="75000"/>
                  </a:schemeClr>
                </a:solidFill>
              </a:defRPr>
            </a:lvl4pPr>
            <a:lvl5pPr marL="2764597" indent="0">
              <a:buNone/>
              <a:defRPr sz="2100">
                <a:solidFill>
                  <a:schemeClr val="tx1">
                    <a:tint val="75000"/>
                  </a:schemeClr>
                </a:solidFill>
              </a:defRPr>
            </a:lvl5pPr>
            <a:lvl6pPr marL="3455746" indent="0">
              <a:buNone/>
              <a:defRPr sz="2100">
                <a:solidFill>
                  <a:schemeClr val="tx1">
                    <a:tint val="75000"/>
                  </a:schemeClr>
                </a:solidFill>
              </a:defRPr>
            </a:lvl6pPr>
            <a:lvl7pPr marL="4146895" indent="0">
              <a:buNone/>
              <a:defRPr sz="2100">
                <a:solidFill>
                  <a:schemeClr val="tx1">
                    <a:tint val="75000"/>
                  </a:schemeClr>
                </a:solidFill>
              </a:defRPr>
            </a:lvl7pPr>
            <a:lvl8pPr marL="4838045" indent="0">
              <a:buNone/>
              <a:defRPr sz="2100">
                <a:solidFill>
                  <a:schemeClr val="tx1">
                    <a:tint val="75000"/>
                  </a:schemeClr>
                </a:solidFill>
              </a:defRPr>
            </a:lvl8pPr>
            <a:lvl9pPr marL="5529194" indent="0">
              <a:buNone/>
              <a:defRPr sz="21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768660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762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7747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7100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22.10.2020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762011" y="1918894"/>
            <a:ext cx="6733647"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tıklatın</a:t>
            </a:r>
          </a:p>
        </p:txBody>
      </p:sp>
      <p:sp>
        <p:nvSpPr>
          <p:cNvPr id="4" name="3 İçerik Yer Tutucusu"/>
          <p:cNvSpPr>
            <a:spLocks noGrp="1"/>
          </p:cNvSpPr>
          <p:nvPr>
            <p:ph sz="half" idx="2"/>
          </p:nvPr>
        </p:nvSpPr>
        <p:spPr>
          <a:xfrm>
            <a:off x="762011" y="2718595"/>
            <a:ext cx="6733647"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7741709" y="1918894"/>
            <a:ext cx="6736291"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tıklatın</a:t>
            </a:r>
          </a:p>
        </p:txBody>
      </p:sp>
      <p:sp>
        <p:nvSpPr>
          <p:cNvPr id="6" name="5 İçerik Yer Tutucusu"/>
          <p:cNvSpPr>
            <a:spLocks noGrp="1"/>
          </p:cNvSpPr>
          <p:nvPr>
            <p:ph sz="quarter" idx="4"/>
          </p:nvPr>
        </p:nvSpPr>
        <p:spPr>
          <a:xfrm>
            <a:off x="7741709" y="2718595"/>
            <a:ext cx="6736291"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48135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900519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443163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62001" y="341318"/>
            <a:ext cx="5013855" cy="1452562"/>
          </a:xfrm>
        </p:spPr>
        <p:txBody>
          <a:bodyPr anchor="b"/>
          <a:lstStyle>
            <a:lvl1pPr algn="l">
              <a:defRPr sz="3000" b="1"/>
            </a:lvl1pPr>
          </a:lstStyle>
          <a:p>
            <a:r>
              <a:rPr lang="tr-TR"/>
              <a:t>Asıl başlık stili için tıklatın</a:t>
            </a:r>
          </a:p>
        </p:txBody>
      </p:sp>
      <p:sp>
        <p:nvSpPr>
          <p:cNvPr id="3" name="2 İçerik Yer Tutucusu"/>
          <p:cNvSpPr>
            <a:spLocks noGrp="1"/>
          </p:cNvSpPr>
          <p:nvPr>
            <p:ph idx="1"/>
          </p:nvPr>
        </p:nvSpPr>
        <p:spPr>
          <a:xfrm>
            <a:off x="5958427" y="341315"/>
            <a:ext cx="8519583" cy="731639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762001" y="1793878"/>
            <a:ext cx="5013855" cy="5863829"/>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191867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987158" y="6000752"/>
            <a:ext cx="9144000" cy="708423"/>
          </a:xfrm>
        </p:spPr>
        <p:txBody>
          <a:bodyPr anchor="b"/>
          <a:lstStyle>
            <a:lvl1pPr algn="l">
              <a:defRPr sz="3000" b="1"/>
            </a:lvl1pPr>
          </a:lstStyle>
          <a:p>
            <a:r>
              <a:rPr lang="tr-TR"/>
              <a:t>Asıl başlık stili için tıklatın</a:t>
            </a:r>
          </a:p>
        </p:txBody>
      </p:sp>
      <p:sp>
        <p:nvSpPr>
          <p:cNvPr id="3" name="2 Resim Yer Tutucusu"/>
          <p:cNvSpPr>
            <a:spLocks noGrp="1"/>
          </p:cNvSpPr>
          <p:nvPr>
            <p:ph type="pic" idx="1"/>
          </p:nvPr>
        </p:nvSpPr>
        <p:spPr>
          <a:xfrm>
            <a:off x="2987158" y="765970"/>
            <a:ext cx="9144000" cy="5143500"/>
          </a:xfrm>
        </p:spPr>
        <p:txBody>
          <a:bodyPr/>
          <a:lstStyle>
            <a:lvl1pPr marL="0" indent="0">
              <a:buNone/>
              <a:defRPr sz="4800"/>
            </a:lvl1pPr>
            <a:lvl2pPr marL="691149" indent="0">
              <a:buNone/>
              <a:defRPr sz="4200"/>
            </a:lvl2pPr>
            <a:lvl3pPr marL="1382298" indent="0">
              <a:buNone/>
              <a:defRPr sz="3600"/>
            </a:lvl3pPr>
            <a:lvl4pPr marL="2073448" indent="0">
              <a:buNone/>
              <a:defRPr sz="3000"/>
            </a:lvl4pPr>
            <a:lvl5pPr marL="2764597" indent="0">
              <a:buNone/>
              <a:defRPr sz="3000"/>
            </a:lvl5pPr>
            <a:lvl6pPr marL="3455746" indent="0">
              <a:buNone/>
              <a:defRPr sz="3000"/>
            </a:lvl6pPr>
            <a:lvl7pPr marL="4146895" indent="0">
              <a:buNone/>
              <a:defRPr sz="3000"/>
            </a:lvl7pPr>
            <a:lvl8pPr marL="4838045" indent="0">
              <a:buNone/>
              <a:defRPr sz="3000"/>
            </a:lvl8pPr>
            <a:lvl9pPr marL="5529194" indent="0">
              <a:buNone/>
              <a:defRPr sz="3000"/>
            </a:lvl9pPr>
          </a:lstStyle>
          <a:p>
            <a:endParaRPr lang="tr-TR"/>
          </a:p>
        </p:txBody>
      </p:sp>
      <p:sp>
        <p:nvSpPr>
          <p:cNvPr id="4" name="3 Metin Yer Tutucusu"/>
          <p:cNvSpPr>
            <a:spLocks noGrp="1"/>
          </p:cNvSpPr>
          <p:nvPr>
            <p:ph type="body" sz="half" idx="2"/>
          </p:nvPr>
        </p:nvSpPr>
        <p:spPr>
          <a:xfrm>
            <a:off x="2987158" y="6709175"/>
            <a:ext cx="9144000" cy="1006075"/>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816059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266515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1049009" y="343308"/>
            <a:ext cx="3429001" cy="7314404"/>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762007" y="343308"/>
            <a:ext cx="10032999" cy="731440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274024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143000" y="2663035"/>
            <a:ext cx="12954001" cy="1837531"/>
          </a:xfrm>
        </p:spPr>
        <p:txBody>
          <a:bodyPr/>
          <a:lstStyle/>
          <a:p>
            <a:r>
              <a:rPr lang="tr-TR"/>
              <a:t>Asıl başlık stili için tıklatın</a:t>
            </a:r>
          </a:p>
        </p:txBody>
      </p:sp>
      <p:sp>
        <p:nvSpPr>
          <p:cNvPr id="3" name="2 Alt Başlık"/>
          <p:cNvSpPr>
            <a:spLocks noGrp="1"/>
          </p:cNvSpPr>
          <p:nvPr>
            <p:ph type="subTitle" idx="1"/>
          </p:nvPr>
        </p:nvSpPr>
        <p:spPr>
          <a:xfrm>
            <a:off x="2286012" y="4857751"/>
            <a:ext cx="10667999" cy="2190749"/>
          </a:xfrm>
        </p:spPr>
        <p:txBody>
          <a:bodyPr/>
          <a:lstStyle>
            <a:lvl1pPr marL="0" indent="0" algn="ctr">
              <a:buNone/>
              <a:defRPr>
                <a:solidFill>
                  <a:schemeClr val="tx1">
                    <a:tint val="75000"/>
                  </a:schemeClr>
                </a:solidFill>
              </a:defRPr>
            </a:lvl1pPr>
            <a:lvl2pPr marL="691149" indent="0" algn="ctr">
              <a:buNone/>
              <a:defRPr>
                <a:solidFill>
                  <a:schemeClr val="tx1">
                    <a:tint val="75000"/>
                  </a:schemeClr>
                </a:solidFill>
              </a:defRPr>
            </a:lvl2pPr>
            <a:lvl3pPr marL="1382298" indent="0" algn="ctr">
              <a:buNone/>
              <a:defRPr>
                <a:solidFill>
                  <a:schemeClr val="tx1">
                    <a:tint val="75000"/>
                  </a:schemeClr>
                </a:solidFill>
              </a:defRPr>
            </a:lvl3pPr>
            <a:lvl4pPr marL="2073448" indent="0" algn="ctr">
              <a:buNone/>
              <a:defRPr>
                <a:solidFill>
                  <a:schemeClr val="tx1">
                    <a:tint val="75000"/>
                  </a:schemeClr>
                </a:solidFill>
              </a:defRPr>
            </a:lvl4pPr>
            <a:lvl5pPr marL="2764597" indent="0" algn="ctr">
              <a:buNone/>
              <a:defRPr>
                <a:solidFill>
                  <a:schemeClr val="tx1">
                    <a:tint val="75000"/>
                  </a:schemeClr>
                </a:solidFill>
              </a:defRPr>
            </a:lvl5pPr>
            <a:lvl6pPr marL="3455746" indent="0" algn="ctr">
              <a:buNone/>
              <a:defRPr>
                <a:solidFill>
                  <a:schemeClr val="tx1">
                    <a:tint val="75000"/>
                  </a:schemeClr>
                </a:solidFill>
              </a:defRPr>
            </a:lvl6pPr>
            <a:lvl7pPr marL="4146895" indent="0" algn="ctr">
              <a:buNone/>
              <a:defRPr>
                <a:solidFill>
                  <a:schemeClr val="tx1">
                    <a:tint val="75000"/>
                  </a:schemeClr>
                </a:solidFill>
              </a:defRPr>
            </a:lvl7pPr>
            <a:lvl8pPr marL="4838045" indent="0" algn="ctr">
              <a:buNone/>
              <a:defRPr>
                <a:solidFill>
                  <a:schemeClr val="tx1">
                    <a:tint val="75000"/>
                  </a:schemeClr>
                </a:solidFill>
              </a:defRPr>
            </a:lvl8pPr>
            <a:lvl9pPr marL="5529194"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221314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771502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203855" y="5508633"/>
            <a:ext cx="12954001" cy="1702592"/>
          </a:xfrm>
        </p:spPr>
        <p:txBody>
          <a:bodyPr anchor="t"/>
          <a:lstStyle>
            <a:lvl1pPr algn="l">
              <a:defRPr sz="6000" b="1" cap="all"/>
            </a:lvl1pPr>
          </a:lstStyle>
          <a:p>
            <a:r>
              <a:rPr lang="tr-TR"/>
              <a:t>Asıl başlık stili için tıklatın</a:t>
            </a:r>
          </a:p>
        </p:txBody>
      </p:sp>
      <p:sp>
        <p:nvSpPr>
          <p:cNvPr id="3" name="2 Metin Yer Tutucusu"/>
          <p:cNvSpPr>
            <a:spLocks noGrp="1"/>
          </p:cNvSpPr>
          <p:nvPr>
            <p:ph type="body" idx="1"/>
          </p:nvPr>
        </p:nvSpPr>
        <p:spPr>
          <a:xfrm>
            <a:off x="1203855" y="3633395"/>
            <a:ext cx="12954001" cy="1875235"/>
          </a:xfrm>
        </p:spPr>
        <p:txBody>
          <a:bodyPr anchor="b"/>
          <a:lstStyle>
            <a:lvl1pPr marL="0" indent="0">
              <a:buNone/>
              <a:defRPr sz="3000">
                <a:solidFill>
                  <a:schemeClr val="tx1">
                    <a:tint val="75000"/>
                  </a:schemeClr>
                </a:solidFill>
              </a:defRPr>
            </a:lvl1pPr>
            <a:lvl2pPr marL="691149" indent="0">
              <a:buNone/>
              <a:defRPr sz="2700">
                <a:solidFill>
                  <a:schemeClr val="tx1">
                    <a:tint val="75000"/>
                  </a:schemeClr>
                </a:solidFill>
              </a:defRPr>
            </a:lvl2pPr>
            <a:lvl3pPr marL="1382298" indent="0">
              <a:buNone/>
              <a:defRPr sz="2400">
                <a:solidFill>
                  <a:schemeClr val="tx1">
                    <a:tint val="75000"/>
                  </a:schemeClr>
                </a:solidFill>
              </a:defRPr>
            </a:lvl3pPr>
            <a:lvl4pPr marL="2073448" indent="0">
              <a:buNone/>
              <a:defRPr sz="2100">
                <a:solidFill>
                  <a:schemeClr val="tx1">
                    <a:tint val="75000"/>
                  </a:schemeClr>
                </a:solidFill>
              </a:defRPr>
            </a:lvl4pPr>
            <a:lvl5pPr marL="2764597" indent="0">
              <a:buNone/>
              <a:defRPr sz="2100">
                <a:solidFill>
                  <a:schemeClr val="tx1">
                    <a:tint val="75000"/>
                  </a:schemeClr>
                </a:solidFill>
              </a:defRPr>
            </a:lvl5pPr>
            <a:lvl6pPr marL="3455746" indent="0">
              <a:buNone/>
              <a:defRPr sz="2100">
                <a:solidFill>
                  <a:schemeClr val="tx1">
                    <a:tint val="75000"/>
                  </a:schemeClr>
                </a:solidFill>
              </a:defRPr>
            </a:lvl6pPr>
            <a:lvl7pPr marL="4146895" indent="0">
              <a:buNone/>
              <a:defRPr sz="2100">
                <a:solidFill>
                  <a:schemeClr val="tx1">
                    <a:tint val="75000"/>
                  </a:schemeClr>
                </a:solidFill>
              </a:defRPr>
            </a:lvl7pPr>
            <a:lvl8pPr marL="4838045" indent="0">
              <a:buNone/>
              <a:defRPr sz="2100">
                <a:solidFill>
                  <a:schemeClr val="tx1">
                    <a:tint val="75000"/>
                  </a:schemeClr>
                </a:solidFill>
              </a:defRPr>
            </a:lvl8pPr>
            <a:lvl9pPr marL="5529194" indent="0">
              <a:buNone/>
              <a:defRPr sz="21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5540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22.10.2020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762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7747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648754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762011" y="1918894"/>
            <a:ext cx="6733647"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tıklatın</a:t>
            </a:r>
          </a:p>
        </p:txBody>
      </p:sp>
      <p:sp>
        <p:nvSpPr>
          <p:cNvPr id="4" name="3 İçerik Yer Tutucusu"/>
          <p:cNvSpPr>
            <a:spLocks noGrp="1"/>
          </p:cNvSpPr>
          <p:nvPr>
            <p:ph sz="half" idx="2"/>
          </p:nvPr>
        </p:nvSpPr>
        <p:spPr>
          <a:xfrm>
            <a:off x="762011" y="2718595"/>
            <a:ext cx="6733647"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7741709" y="1918894"/>
            <a:ext cx="6736291"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tıklatın</a:t>
            </a:r>
          </a:p>
        </p:txBody>
      </p:sp>
      <p:sp>
        <p:nvSpPr>
          <p:cNvPr id="6" name="5 İçerik Yer Tutucusu"/>
          <p:cNvSpPr>
            <a:spLocks noGrp="1"/>
          </p:cNvSpPr>
          <p:nvPr>
            <p:ph sz="quarter" idx="4"/>
          </p:nvPr>
        </p:nvSpPr>
        <p:spPr>
          <a:xfrm>
            <a:off x="7741709" y="2718595"/>
            <a:ext cx="6736291"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224874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482291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370977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62001" y="341318"/>
            <a:ext cx="5013855" cy="1452562"/>
          </a:xfrm>
        </p:spPr>
        <p:txBody>
          <a:bodyPr anchor="b"/>
          <a:lstStyle>
            <a:lvl1pPr algn="l">
              <a:defRPr sz="3000" b="1"/>
            </a:lvl1pPr>
          </a:lstStyle>
          <a:p>
            <a:r>
              <a:rPr lang="tr-TR"/>
              <a:t>Asıl başlık stili için tıklatın</a:t>
            </a:r>
          </a:p>
        </p:txBody>
      </p:sp>
      <p:sp>
        <p:nvSpPr>
          <p:cNvPr id="3" name="2 İçerik Yer Tutucusu"/>
          <p:cNvSpPr>
            <a:spLocks noGrp="1"/>
          </p:cNvSpPr>
          <p:nvPr>
            <p:ph idx="1"/>
          </p:nvPr>
        </p:nvSpPr>
        <p:spPr>
          <a:xfrm>
            <a:off x="5958427" y="341315"/>
            <a:ext cx="8519583" cy="731639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762001" y="1793878"/>
            <a:ext cx="5013855" cy="5863829"/>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996717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987158" y="6000752"/>
            <a:ext cx="9144000" cy="708423"/>
          </a:xfrm>
        </p:spPr>
        <p:txBody>
          <a:bodyPr anchor="b"/>
          <a:lstStyle>
            <a:lvl1pPr algn="l">
              <a:defRPr sz="3000" b="1"/>
            </a:lvl1pPr>
          </a:lstStyle>
          <a:p>
            <a:r>
              <a:rPr lang="tr-TR"/>
              <a:t>Asıl başlık stili için tıklatın</a:t>
            </a:r>
          </a:p>
        </p:txBody>
      </p:sp>
      <p:sp>
        <p:nvSpPr>
          <p:cNvPr id="3" name="2 Resim Yer Tutucusu"/>
          <p:cNvSpPr>
            <a:spLocks noGrp="1"/>
          </p:cNvSpPr>
          <p:nvPr>
            <p:ph type="pic" idx="1"/>
          </p:nvPr>
        </p:nvSpPr>
        <p:spPr>
          <a:xfrm>
            <a:off x="2987158" y="765970"/>
            <a:ext cx="9144000" cy="5143500"/>
          </a:xfrm>
        </p:spPr>
        <p:txBody>
          <a:bodyPr/>
          <a:lstStyle>
            <a:lvl1pPr marL="0" indent="0">
              <a:buNone/>
              <a:defRPr sz="4800"/>
            </a:lvl1pPr>
            <a:lvl2pPr marL="691149" indent="0">
              <a:buNone/>
              <a:defRPr sz="4200"/>
            </a:lvl2pPr>
            <a:lvl3pPr marL="1382298" indent="0">
              <a:buNone/>
              <a:defRPr sz="3600"/>
            </a:lvl3pPr>
            <a:lvl4pPr marL="2073448" indent="0">
              <a:buNone/>
              <a:defRPr sz="3000"/>
            </a:lvl4pPr>
            <a:lvl5pPr marL="2764597" indent="0">
              <a:buNone/>
              <a:defRPr sz="3000"/>
            </a:lvl5pPr>
            <a:lvl6pPr marL="3455746" indent="0">
              <a:buNone/>
              <a:defRPr sz="3000"/>
            </a:lvl6pPr>
            <a:lvl7pPr marL="4146895" indent="0">
              <a:buNone/>
              <a:defRPr sz="3000"/>
            </a:lvl7pPr>
            <a:lvl8pPr marL="4838045" indent="0">
              <a:buNone/>
              <a:defRPr sz="3000"/>
            </a:lvl8pPr>
            <a:lvl9pPr marL="5529194" indent="0">
              <a:buNone/>
              <a:defRPr sz="3000"/>
            </a:lvl9pPr>
          </a:lstStyle>
          <a:p>
            <a:endParaRPr lang="tr-TR"/>
          </a:p>
        </p:txBody>
      </p:sp>
      <p:sp>
        <p:nvSpPr>
          <p:cNvPr id="4" name="3 Metin Yer Tutucusu"/>
          <p:cNvSpPr>
            <a:spLocks noGrp="1"/>
          </p:cNvSpPr>
          <p:nvPr>
            <p:ph type="body" sz="half" idx="2"/>
          </p:nvPr>
        </p:nvSpPr>
        <p:spPr>
          <a:xfrm>
            <a:off x="2987158" y="6709175"/>
            <a:ext cx="9144000" cy="1006075"/>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792209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203370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1049009" y="343308"/>
            <a:ext cx="3429001" cy="7314404"/>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762007" y="343308"/>
            <a:ext cx="10032999" cy="731440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874109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143002" y="2663042"/>
            <a:ext cx="12954002" cy="1837531"/>
          </a:xfrm>
        </p:spPr>
        <p:txBody>
          <a:bodyPr/>
          <a:lstStyle/>
          <a:p>
            <a:r>
              <a:rPr lang="tr-TR"/>
              <a:t>Asıl başlık stili için tıklatın</a:t>
            </a:r>
          </a:p>
        </p:txBody>
      </p:sp>
      <p:sp>
        <p:nvSpPr>
          <p:cNvPr id="3" name="2 Alt Başlık"/>
          <p:cNvSpPr>
            <a:spLocks noGrp="1"/>
          </p:cNvSpPr>
          <p:nvPr>
            <p:ph type="subTitle" idx="1"/>
          </p:nvPr>
        </p:nvSpPr>
        <p:spPr>
          <a:xfrm>
            <a:off x="2286014" y="4857758"/>
            <a:ext cx="10667998" cy="2190749"/>
          </a:xfrm>
        </p:spPr>
        <p:txBody>
          <a:bodyPr/>
          <a:lstStyle>
            <a:lvl1pPr marL="0" indent="0" algn="ctr">
              <a:buNone/>
              <a:defRPr>
                <a:solidFill>
                  <a:schemeClr val="tx1">
                    <a:tint val="75000"/>
                  </a:schemeClr>
                </a:solidFill>
              </a:defRPr>
            </a:lvl1pPr>
            <a:lvl2pPr marL="690884" indent="0" algn="ctr">
              <a:buNone/>
              <a:defRPr>
                <a:solidFill>
                  <a:schemeClr val="tx1">
                    <a:tint val="75000"/>
                  </a:schemeClr>
                </a:solidFill>
              </a:defRPr>
            </a:lvl2pPr>
            <a:lvl3pPr marL="1381767" indent="0" algn="ctr">
              <a:buNone/>
              <a:defRPr>
                <a:solidFill>
                  <a:schemeClr val="tx1">
                    <a:tint val="75000"/>
                  </a:schemeClr>
                </a:solidFill>
              </a:defRPr>
            </a:lvl3pPr>
            <a:lvl4pPr marL="2072653" indent="0" algn="ctr">
              <a:buNone/>
              <a:defRPr>
                <a:solidFill>
                  <a:schemeClr val="tx1">
                    <a:tint val="75000"/>
                  </a:schemeClr>
                </a:solidFill>
              </a:defRPr>
            </a:lvl4pPr>
            <a:lvl5pPr marL="2763534" indent="0" algn="ctr">
              <a:buNone/>
              <a:defRPr>
                <a:solidFill>
                  <a:schemeClr val="tx1">
                    <a:tint val="75000"/>
                  </a:schemeClr>
                </a:solidFill>
              </a:defRPr>
            </a:lvl5pPr>
            <a:lvl6pPr marL="3454419" indent="0" algn="ctr">
              <a:buNone/>
              <a:defRPr>
                <a:solidFill>
                  <a:schemeClr val="tx1">
                    <a:tint val="75000"/>
                  </a:schemeClr>
                </a:solidFill>
              </a:defRPr>
            </a:lvl6pPr>
            <a:lvl7pPr marL="4145303" indent="0" algn="ctr">
              <a:buNone/>
              <a:defRPr>
                <a:solidFill>
                  <a:schemeClr val="tx1">
                    <a:tint val="75000"/>
                  </a:schemeClr>
                </a:solidFill>
              </a:defRPr>
            </a:lvl7pPr>
            <a:lvl8pPr marL="4836187" indent="0" algn="ctr">
              <a:buNone/>
              <a:defRPr>
                <a:solidFill>
                  <a:schemeClr val="tx1">
                    <a:tint val="75000"/>
                  </a:schemeClr>
                </a:solidFill>
              </a:defRPr>
            </a:lvl8pPr>
            <a:lvl9pPr marL="5527069"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22.10.2020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7054192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22.10.2020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6659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62001" y="341318"/>
            <a:ext cx="5013855" cy="1452562"/>
          </a:xfrm>
        </p:spPr>
        <p:txBody>
          <a:bodyPr anchor="b"/>
          <a:lstStyle>
            <a:lvl1pPr algn="l">
              <a:defRPr sz="3000" b="1"/>
            </a:lvl1pPr>
          </a:lstStyle>
          <a:p>
            <a:r>
              <a:rPr lang="tr-TR"/>
              <a:t>Asıl başlık stili için tıklatın</a:t>
            </a:r>
          </a:p>
        </p:txBody>
      </p:sp>
      <p:sp>
        <p:nvSpPr>
          <p:cNvPr id="3" name="2 İçerik Yer Tutucusu"/>
          <p:cNvSpPr>
            <a:spLocks noGrp="1"/>
          </p:cNvSpPr>
          <p:nvPr>
            <p:ph idx="1"/>
          </p:nvPr>
        </p:nvSpPr>
        <p:spPr>
          <a:xfrm>
            <a:off x="5958427" y="341315"/>
            <a:ext cx="8519583" cy="731639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762001" y="1793878"/>
            <a:ext cx="5013855" cy="5863829"/>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22.10.2020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203857" y="5508632"/>
            <a:ext cx="12954002" cy="1702593"/>
          </a:xfrm>
        </p:spPr>
        <p:txBody>
          <a:bodyPr anchor="t"/>
          <a:lstStyle>
            <a:lvl1pPr algn="l">
              <a:defRPr sz="6000" b="1" cap="all"/>
            </a:lvl1pPr>
          </a:lstStyle>
          <a:p>
            <a:r>
              <a:rPr lang="tr-TR"/>
              <a:t>Asıl başlık stili için tıklatın</a:t>
            </a:r>
          </a:p>
        </p:txBody>
      </p:sp>
      <p:sp>
        <p:nvSpPr>
          <p:cNvPr id="3" name="2 Metin Yer Tutucusu"/>
          <p:cNvSpPr>
            <a:spLocks noGrp="1"/>
          </p:cNvSpPr>
          <p:nvPr>
            <p:ph type="body" idx="1"/>
          </p:nvPr>
        </p:nvSpPr>
        <p:spPr>
          <a:xfrm>
            <a:off x="1203857" y="3633395"/>
            <a:ext cx="12954002" cy="1875235"/>
          </a:xfrm>
        </p:spPr>
        <p:txBody>
          <a:bodyPr anchor="b"/>
          <a:lstStyle>
            <a:lvl1pPr marL="0" indent="0">
              <a:buNone/>
              <a:defRPr sz="3000">
                <a:solidFill>
                  <a:schemeClr val="tx1">
                    <a:tint val="75000"/>
                  </a:schemeClr>
                </a:solidFill>
              </a:defRPr>
            </a:lvl1pPr>
            <a:lvl2pPr marL="690884" indent="0">
              <a:buNone/>
              <a:defRPr sz="2700">
                <a:solidFill>
                  <a:schemeClr val="tx1">
                    <a:tint val="75000"/>
                  </a:schemeClr>
                </a:solidFill>
              </a:defRPr>
            </a:lvl2pPr>
            <a:lvl3pPr marL="1381767" indent="0">
              <a:buNone/>
              <a:defRPr sz="2400">
                <a:solidFill>
                  <a:schemeClr val="tx1">
                    <a:tint val="75000"/>
                  </a:schemeClr>
                </a:solidFill>
              </a:defRPr>
            </a:lvl3pPr>
            <a:lvl4pPr marL="2072653" indent="0">
              <a:buNone/>
              <a:defRPr sz="2100">
                <a:solidFill>
                  <a:schemeClr val="tx1">
                    <a:tint val="75000"/>
                  </a:schemeClr>
                </a:solidFill>
              </a:defRPr>
            </a:lvl4pPr>
            <a:lvl5pPr marL="2763534" indent="0">
              <a:buNone/>
              <a:defRPr sz="2100">
                <a:solidFill>
                  <a:schemeClr val="tx1">
                    <a:tint val="75000"/>
                  </a:schemeClr>
                </a:solidFill>
              </a:defRPr>
            </a:lvl5pPr>
            <a:lvl6pPr marL="3454419" indent="0">
              <a:buNone/>
              <a:defRPr sz="2100">
                <a:solidFill>
                  <a:schemeClr val="tx1">
                    <a:tint val="75000"/>
                  </a:schemeClr>
                </a:solidFill>
              </a:defRPr>
            </a:lvl6pPr>
            <a:lvl7pPr marL="4145303" indent="0">
              <a:buNone/>
              <a:defRPr sz="2100">
                <a:solidFill>
                  <a:schemeClr val="tx1">
                    <a:tint val="75000"/>
                  </a:schemeClr>
                </a:solidFill>
              </a:defRPr>
            </a:lvl7pPr>
            <a:lvl8pPr marL="4836187" indent="0">
              <a:buNone/>
              <a:defRPr sz="2100">
                <a:solidFill>
                  <a:schemeClr val="tx1">
                    <a:tint val="75000"/>
                  </a:schemeClr>
                </a:solidFill>
              </a:defRPr>
            </a:lvl8pPr>
            <a:lvl9pPr marL="5527069" indent="0">
              <a:buNone/>
              <a:defRPr sz="21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22.10.2020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947666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762000" y="2000251"/>
            <a:ext cx="6731000" cy="5657453"/>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7747000" y="2000251"/>
            <a:ext cx="6731000" cy="5657453"/>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22.10.2020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385948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762011" y="1918896"/>
            <a:ext cx="6733647" cy="799703"/>
          </a:xfrm>
        </p:spPr>
        <p:txBody>
          <a:bodyPr anchor="b"/>
          <a:lstStyle>
            <a:lvl1pPr marL="0" indent="0">
              <a:buNone/>
              <a:defRPr sz="3600" b="1"/>
            </a:lvl1pPr>
            <a:lvl2pPr marL="690884" indent="0">
              <a:buNone/>
              <a:defRPr sz="3000" b="1"/>
            </a:lvl2pPr>
            <a:lvl3pPr marL="1381767" indent="0">
              <a:buNone/>
              <a:defRPr sz="2700" b="1"/>
            </a:lvl3pPr>
            <a:lvl4pPr marL="2072653" indent="0">
              <a:buNone/>
              <a:defRPr sz="2400" b="1"/>
            </a:lvl4pPr>
            <a:lvl5pPr marL="2763534" indent="0">
              <a:buNone/>
              <a:defRPr sz="2400" b="1"/>
            </a:lvl5pPr>
            <a:lvl6pPr marL="3454419" indent="0">
              <a:buNone/>
              <a:defRPr sz="2400" b="1"/>
            </a:lvl6pPr>
            <a:lvl7pPr marL="4145303" indent="0">
              <a:buNone/>
              <a:defRPr sz="2400" b="1"/>
            </a:lvl7pPr>
            <a:lvl8pPr marL="4836187" indent="0">
              <a:buNone/>
              <a:defRPr sz="2400" b="1"/>
            </a:lvl8pPr>
            <a:lvl9pPr marL="5527069" indent="0">
              <a:buNone/>
              <a:defRPr sz="2400" b="1"/>
            </a:lvl9pPr>
          </a:lstStyle>
          <a:p>
            <a:pPr lvl="0"/>
            <a:r>
              <a:rPr lang="tr-TR"/>
              <a:t>Asıl metin stillerini düzenlemek için tıklatın</a:t>
            </a:r>
          </a:p>
        </p:txBody>
      </p:sp>
      <p:sp>
        <p:nvSpPr>
          <p:cNvPr id="4" name="3 İçerik Yer Tutucusu"/>
          <p:cNvSpPr>
            <a:spLocks noGrp="1"/>
          </p:cNvSpPr>
          <p:nvPr>
            <p:ph sz="half" idx="2"/>
          </p:nvPr>
        </p:nvSpPr>
        <p:spPr>
          <a:xfrm>
            <a:off x="762011" y="2718595"/>
            <a:ext cx="6733647"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7741712" y="1918896"/>
            <a:ext cx="6736292" cy="799703"/>
          </a:xfrm>
        </p:spPr>
        <p:txBody>
          <a:bodyPr anchor="b"/>
          <a:lstStyle>
            <a:lvl1pPr marL="0" indent="0">
              <a:buNone/>
              <a:defRPr sz="3600" b="1"/>
            </a:lvl1pPr>
            <a:lvl2pPr marL="690884" indent="0">
              <a:buNone/>
              <a:defRPr sz="3000" b="1"/>
            </a:lvl2pPr>
            <a:lvl3pPr marL="1381767" indent="0">
              <a:buNone/>
              <a:defRPr sz="2700" b="1"/>
            </a:lvl3pPr>
            <a:lvl4pPr marL="2072653" indent="0">
              <a:buNone/>
              <a:defRPr sz="2400" b="1"/>
            </a:lvl4pPr>
            <a:lvl5pPr marL="2763534" indent="0">
              <a:buNone/>
              <a:defRPr sz="2400" b="1"/>
            </a:lvl5pPr>
            <a:lvl6pPr marL="3454419" indent="0">
              <a:buNone/>
              <a:defRPr sz="2400" b="1"/>
            </a:lvl6pPr>
            <a:lvl7pPr marL="4145303" indent="0">
              <a:buNone/>
              <a:defRPr sz="2400" b="1"/>
            </a:lvl7pPr>
            <a:lvl8pPr marL="4836187" indent="0">
              <a:buNone/>
              <a:defRPr sz="2400" b="1"/>
            </a:lvl8pPr>
            <a:lvl9pPr marL="5527069" indent="0">
              <a:buNone/>
              <a:defRPr sz="2400" b="1"/>
            </a:lvl9pPr>
          </a:lstStyle>
          <a:p>
            <a:pPr lvl="0"/>
            <a:r>
              <a:rPr lang="tr-TR"/>
              <a:t>Asıl metin stillerini düzenlemek için tıklatın</a:t>
            </a:r>
          </a:p>
        </p:txBody>
      </p:sp>
      <p:sp>
        <p:nvSpPr>
          <p:cNvPr id="6" name="5 İçerik Yer Tutucusu"/>
          <p:cNvSpPr>
            <a:spLocks noGrp="1"/>
          </p:cNvSpPr>
          <p:nvPr>
            <p:ph sz="quarter" idx="4"/>
          </p:nvPr>
        </p:nvSpPr>
        <p:spPr>
          <a:xfrm>
            <a:off x="7741712" y="2718595"/>
            <a:ext cx="6736292"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22.10.2020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4816688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22.10.2020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5087116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22.10.2020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5960896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62011" y="341317"/>
            <a:ext cx="5013855" cy="1452563"/>
          </a:xfrm>
        </p:spPr>
        <p:txBody>
          <a:bodyPr anchor="b"/>
          <a:lstStyle>
            <a:lvl1pPr algn="l">
              <a:defRPr sz="3000" b="1"/>
            </a:lvl1pPr>
          </a:lstStyle>
          <a:p>
            <a:r>
              <a:rPr lang="tr-TR"/>
              <a:t>Asıl başlık stili için tıklatın</a:t>
            </a:r>
          </a:p>
        </p:txBody>
      </p:sp>
      <p:sp>
        <p:nvSpPr>
          <p:cNvPr id="3" name="2 İçerik Yer Tutucusu"/>
          <p:cNvSpPr>
            <a:spLocks noGrp="1"/>
          </p:cNvSpPr>
          <p:nvPr>
            <p:ph idx="1"/>
          </p:nvPr>
        </p:nvSpPr>
        <p:spPr>
          <a:xfrm>
            <a:off x="5958427" y="341322"/>
            <a:ext cx="8519583" cy="731639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762011" y="1793886"/>
            <a:ext cx="5013855" cy="5863829"/>
          </a:xfrm>
        </p:spPr>
        <p:txBody>
          <a:bodyPr/>
          <a:lstStyle>
            <a:lvl1pPr marL="0" indent="0">
              <a:buNone/>
              <a:defRPr sz="2100"/>
            </a:lvl1pPr>
            <a:lvl2pPr marL="690884" indent="0">
              <a:buNone/>
              <a:defRPr sz="1800"/>
            </a:lvl2pPr>
            <a:lvl3pPr marL="1381767" indent="0">
              <a:buNone/>
              <a:defRPr sz="1500"/>
            </a:lvl3pPr>
            <a:lvl4pPr marL="2072653" indent="0">
              <a:buNone/>
              <a:defRPr sz="1300"/>
            </a:lvl4pPr>
            <a:lvl5pPr marL="2763534" indent="0">
              <a:buNone/>
              <a:defRPr sz="1300"/>
            </a:lvl5pPr>
            <a:lvl6pPr marL="3454419" indent="0">
              <a:buNone/>
              <a:defRPr sz="1300"/>
            </a:lvl6pPr>
            <a:lvl7pPr marL="4145303" indent="0">
              <a:buNone/>
              <a:defRPr sz="1300"/>
            </a:lvl7pPr>
            <a:lvl8pPr marL="4836187" indent="0">
              <a:buNone/>
              <a:defRPr sz="1300"/>
            </a:lvl8pPr>
            <a:lvl9pPr marL="5527069" indent="0">
              <a:buNone/>
              <a:defRPr sz="13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22.10.2020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289516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987158" y="6000752"/>
            <a:ext cx="9144000" cy="708423"/>
          </a:xfrm>
        </p:spPr>
        <p:txBody>
          <a:bodyPr anchor="b"/>
          <a:lstStyle>
            <a:lvl1pPr algn="l">
              <a:defRPr sz="3000" b="1"/>
            </a:lvl1pPr>
          </a:lstStyle>
          <a:p>
            <a:r>
              <a:rPr lang="tr-TR"/>
              <a:t>Asıl başlık stili için tıklatın</a:t>
            </a:r>
          </a:p>
        </p:txBody>
      </p:sp>
      <p:sp>
        <p:nvSpPr>
          <p:cNvPr id="3" name="2 Resim Yer Tutucusu"/>
          <p:cNvSpPr>
            <a:spLocks noGrp="1"/>
          </p:cNvSpPr>
          <p:nvPr>
            <p:ph type="pic" idx="1"/>
          </p:nvPr>
        </p:nvSpPr>
        <p:spPr>
          <a:xfrm>
            <a:off x="2987158" y="765970"/>
            <a:ext cx="9144000" cy="5143500"/>
          </a:xfrm>
        </p:spPr>
        <p:txBody>
          <a:bodyPr/>
          <a:lstStyle>
            <a:lvl1pPr marL="0" indent="0">
              <a:buNone/>
              <a:defRPr sz="4800"/>
            </a:lvl1pPr>
            <a:lvl2pPr marL="690884" indent="0">
              <a:buNone/>
              <a:defRPr sz="4200"/>
            </a:lvl2pPr>
            <a:lvl3pPr marL="1381767" indent="0">
              <a:buNone/>
              <a:defRPr sz="3600"/>
            </a:lvl3pPr>
            <a:lvl4pPr marL="2072653" indent="0">
              <a:buNone/>
              <a:defRPr sz="3000"/>
            </a:lvl4pPr>
            <a:lvl5pPr marL="2763534" indent="0">
              <a:buNone/>
              <a:defRPr sz="3000"/>
            </a:lvl5pPr>
            <a:lvl6pPr marL="3454419" indent="0">
              <a:buNone/>
              <a:defRPr sz="3000"/>
            </a:lvl6pPr>
            <a:lvl7pPr marL="4145303" indent="0">
              <a:buNone/>
              <a:defRPr sz="3000"/>
            </a:lvl7pPr>
            <a:lvl8pPr marL="4836187" indent="0">
              <a:buNone/>
              <a:defRPr sz="3000"/>
            </a:lvl8pPr>
            <a:lvl9pPr marL="5527069" indent="0">
              <a:buNone/>
              <a:defRPr sz="3000"/>
            </a:lvl9pPr>
          </a:lstStyle>
          <a:p>
            <a:endParaRPr lang="tr-TR"/>
          </a:p>
        </p:txBody>
      </p:sp>
      <p:sp>
        <p:nvSpPr>
          <p:cNvPr id="4" name="3 Metin Yer Tutucusu"/>
          <p:cNvSpPr>
            <a:spLocks noGrp="1"/>
          </p:cNvSpPr>
          <p:nvPr>
            <p:ph type="body" sz="half" idx="2"/>
          </p:nvPr>
        </p:nvSpPr>
        <p:spPr>
          <a:xfrm>
            <a:off x="2987158" y="6709175"/>
            <a:ext cx="9144000" cy="1006075"/>
          </a:xfrm>
        </p:spPr>
        <p:txBody>
          <a:bodyPr/>
          <a:lstStyle>
            <a:lvl1pPr marL="0" indent="0">
              <a:buNone/>
              <a:defRPr sz="2100"/>
            </a:lvl1pPr>
            <a:lvl2pPr marL="690884" indent="0">
              <a:buNone/>
              <a:defRPr sz="1800"/>
            </a:lvl2pPr>
            <a:lvl3pPr marL="1381767" indent="0">
              <a:buNone/>
              <a:defRPr sz="1500"/>
            </a:lvl3pPr>
            <a:lvl4pPr marL="2072653" indent="0">
              <a:buNone/>
              <a:defRPr sz="1300"/>
            </a:lvl4pPr>
            <a:lvl5pPr marL="2763534" indent="0">
              <a:buNone/>
              <a:defRPr sz="1300"/>
            </a:lvl5pPr>
            <a:lvl6pPr marL="3454419" indent="0">
              <a:buNone/>
              <a:defRPr sz="1300"/>
            </a:lvl6pPr>
            <a:lvl7pPr marL="4145303" indent="0">
              <a:buNone/>
              <a:defRPr sz="1300"/>
            </a:lvl7pPr>
            <a:lvl8pPr marL="4836187" indent="0">
              <a:buNone/>
              <a:defRPr sz="1300"/>
            </a:lvl8pPr>
            <a:lvl9pPr marL="5527069" indent="0">
              <a:buNone/>
              <a:defRPr sz="13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22.10.2020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307527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22.10.2020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0508867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1049012" y="343309"/>
            <a:ext cx="3429002" cy="7314404"/>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762009" y="343309"/>
            <a:ext cx="10032998" cy="731440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22.10.2020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62669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987158" y="6000752"/>
            <a:ext cx="9144000" cy="708423"/>
          </a:xfrm>
        </p:spPr>
        <p:txBody>
          <a:bodyPr anchor="b"/>
          <a:lstStyle>
            <a:lvl1pPr algn="l">
              <a:defRPr sz="3000" b="1"/>
            </a:lvl1pPr>
          </a:lstStyle>
          <a:p>
            <a:r>
              <a:rPr lang="tr-TR"/>
              <a:t>Asıl başlık stili için tıklatın</a:t>
            </a:r>
          </a:p>
        </p:txBody>
      </p:sp>
      <p:sp>
        <p:nvSpPr>
          <p:cNvPr id="3" name="2 Resim Yer Tutucusu"/>
          <p:cNvSpPr>
            <a:spLocks noGrp="1"/>
          </p:cNvSpPr>
          <p:nvPr>
            <p:ph type="pic" idx="1"/>
          </p:nvPr>
        </p:nvSpPr>
        <p:spPr>
          <a:xfrm>
            <a:off x="2987158" y="765970"/>
            <a:ext cx="9144000" cy="5143500"/>
          </a:xfrm>
        </p:spPr>
        <p:txBody>
          <a:bodyPr/>
          <a:lstStyle>
            <a:lvl1pPr marL="0" indent="0">
              <a:buNone/>
              <a:defRPr sz="4800"/>
            </a:lvl1pPr>
            <a:lvl2pPr marL="691149" indent="0">
              <a:buNone/>
              <a:defRPr sz="4200"/>
            </a:lvl2pPr>
            <a:lvl3pPr marL="1382298" indent="0">
              <a:buNone/>
              <a:defRPr sz="3600"/>
            </a:lvl3pPr>
            <a:lvl4pPr marL="2073448" indent="0">
              <a:buNone/>
              <a:defRPr sz="3000"/>
            </a:lvl4pPr>
            <a:lvl5pPr marL="2764597" indent="0">
              <a:buNone/>
              <a:defRPr sz="3000"/>
            </a:lvl5pPr>
            <a:lvl6pPr marL="3455746" indent="0">
              <a:buNone/>
              <a:defRPr sz="3000"/>
            </a:lvl6pPr>
            <a:lvl7pPr marL="4146895" indent="0">
              <a:buNone/>
              <a:defRPr sz="3000"/>
            </a:lvl7pPr>
            <a:lvl8pPr marL="4838045" indent="0">
              <a:buNone/>
              <a:defRPr sz="3000"/>
            </a:lvl8pPr>
            <a:lvl9pPr marL="5529194" indent="0">
              <a:buNone/>
              <a:defRPr sz="3000"/>
            </a:lvl9pPr>
          </a:lstStyle>
          <a:p>
            <a:endParaRPr lang="tr-TR"/>
          </a:p>
        </p:txBody>
      </p:sp>
      <p:sp>
        <p:nvSpPr>
          <p:cNvPr id="4" name="3 Metin Yer Tutucusu"/>
          <p:cNvSpPr>
            <a:spLocks noGrp="1"/>
          </p:cNvSpPr>
          <p:nvPr>
            <p:ph type="body" sz="half" idx="2"/>
          </p:nvPr>
        </p:nvSpPr>
        <p:spPr>
          <a:xfrm>
            <a:off x="2987158" y="6709175"/>
            <a:ext cx="9144000" cy="1006075"/>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22.10.2020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762011" y="343299"/>
            <a:ext cx="13716001" cy="1428751"/>
          </a:xfrm>
          <a:prstGeom prst="rect">
            <a:avLst/>
          </a:prstGeom>
        </p:spPr>
        <p:txBody>
          <a:bodyPr vert="horz" lIns="138230" tIns="69115" rIns="138230" bIns="69115" rtlCol="0" anchor="ctr">
            <a:normAutofit/>
          </a:bodyPr>
          <a:lstStyle/>
          <a:p>
            <a:r>
              <a:rPr lang="tr-TR"/>
              <a:t>Asıl başlık stili için tıklatın</a:t>
            </a:r>
          </a:p>
        </p:txBody>
      </p:sp>
      <p:sp>
        <p:nvSpPr>
          <p:cNvPr id="3" name="2 Metin Yer Tutucusu"/>
          <p:cNvSpPr>
            <a:spLocks noGrp="1"/>
          </p:cNvSpPr>
          <p:nvPr>
            <p:ph type="body" idx="1"/>
          </p:nvPr>
        </p:nvSpPr>
        <p:spPr>
          <a:xfrm>
            <a:off x="762011" y="2000251"/>
            <a:ext cx="13716001" cy="5657452"/>
          </a:xfrm>
          <a:prstGeom prst="rect">
            <a:avLst/>
          </a:prstGeom>
        </p:spPr>
        <p:txBody>
          <a:bodyPr vert="horz" lIns="138230" tIns="69115" rIns="138230" bIns="69115"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762001" y="7945442"/>
            <a:ext cx="3556000" cy="456404"/>
          </a:xfrm>
          <a:prstGeom prst="rect">
            <a:avLst/>
          </a:prstGeom>
        </p:spPr>
        <p:txBody>
          <a:bodyPr vert="horz" lIns="138230" tIns="69115" rIns="138230" bIns="69115" rtlCol="0" anchor="ctr"/>
          <a:lstStyle>
            <a:lvl1pPr algn="l">
              <a:defRPr sz="1800">
                <a:solidFill>
                  <a:schemeClr val="tx1">
                    <a:tint val="75000"/>
                  </a:schemeClr>
                </a:solidFill>
              </a:defRPr>
            </a:lvl1pPr>
          </a:lstStyle>
          <a:p>
            <a:fld id="{A23720DD-5B6D-40BF-8493-A6B52D484E6B}" type="datetimeFigureOut">
              <a:rPr lang="tr-TR" smtClean="0"/>
              <a:t>22.10.2020</a:t>
            </a:fld>
            <a:endParaRPr lang="tr-TR"/>
          </a:p>
        </p:txBody>
      </p:sp>
      <p:sp>
        <p:nvSpPr>
          <p:cNvPr id="5" name="4 Altbilgi Yer Tutucusu"/>
          <p:cNvSpPr>
            <a:spLocks noGrp="1"/>
          </p:cNvSpPr>
          <p:nvPr>
            <p:ph type="ftr" sz="quarter" idx="3"/>
          </p:nvPr>
        </p:nvSpPr>
        <p:spPr>
          <a:xfrm>
            <a:off x="5207001" y="7945442"/>
            <a:ext cx="4826000" cy="456404"/>
          </a:xfrm>
          <a:prstGeom prst="rect">
            <a:avLst/>
          </a:prstGeom>
        </p:spPr>
        <p:txBody>
          <a:bodyPr vert="horz" lIns="138230" tIns="69115" rIns="138230" bIns="69115" rtlCol="0" anchor="ctr"/>
          <a:lstStyle>
            <a:lvl1pPr algn="ctr">
              <a:defRPr sz="18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10922000" y="7945442"/>
            <a:ext cx="3556000" cy="456404"/>
          </a:xfrm>
          <a:prstGeom prst="rect">
            <a:avLst/>
          </a:prstGeom>
        </p:spPr>
        <p:txBody>
          <a:bodyPr vert="horz" lIns="138230" tIns="69115" rIns="138230" bIns="69115" rtlCol="0" anchor="ctr"/>
          <a:lstStyle>
            <a:lvl1pPr algn="r">
              <a:defRPr sz="18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82298" rtl="0" eaLnBrk="1" latinLnBrk="0" hangingPunct="1">
        <a:spcBef>
          <a:spcPct val="0"/>
        </a:spcBef>
        <a:buNone/>
        <a:defRPr sz="6700" kern="1200">
          <a:solidFill>
            <a:schemeClr val="tx1"/>
          </a:solidFill>
          <a:latin typeface="+mj-lt"/>
          <a:ea typeface="+mj-ea"/>
          <a:cs typeface="+mj-cs"/>
        </a:defRPr>
      </a:lvl1pPr>
    </p:titleStyle>
    <p:bodyStyle>
      <a:lvl1pPr marL="518362" indent="-518362" algn="l" defTabSz="1382298"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23118" indent="-431968" algn="l" defTabSz="1382298"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27873" indent="-345575" algn="l" defTabSz="1382298"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1902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11017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801321"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92470"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8361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7476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tr-TR"/>
      </a:defPPr>
      <a:lvl1pPr marL="0" algn="l" defTabSz="1382298" rtl="0" eaLnBrk="1" latinLnBrk="0" hangingPunct="1">
        <a:defRPr sz="2700" kern="1200">
          <a:solidFill>
            <a:schemeClr val="tx1"/>
          </a:solidFill>
          <a:latin typeface="+mn-lt"/>
          <a:ea typeface="+mn-ea"/>
          <a:cs typeface="+mn-cs"/>
        </a:defRPr>
      </a:lvl1pPr>
      <a:lvl2pPr marL="691149" algn="l" defTabSz="1382298" rtl="0" eaLnBrk="1" latinLnBrk="0" hangingPunct="1">
        <a:defRPr sz="2700" kern="1200">
          <a:solidFill>
            <a:schemeClr val="tx1"/>
          </a:solidFill>
          <a:latin typeface="+mn-lt"/>
          <a:ea typeface="+mn-ea"/>
          <a:cs typeface="+mn-cs"/>
        </a:defRPr>
      </a:lvl2pPr>
      <a:lvl3pPr marL="1382298" algn="l" defTabSz="1382298" rtl="0" eaLnBrk="1" latinLnBrk="0" hangingPunct="1">
        <a:defRPr sz="2700" kern="1200">
          <a:solidFill>
            <a:schemeClr val="tx1"/>
          </a:solidFill>
          <a:latin typeface="+mn-lt"/>
          <a:ea typeface="+mn-ea"/>
          <a:cs typeface="+mn-cs"/>
        </a:defRPr>
      </a:lvl3pPr>
      <a:lvl4pPr marL="2073448" algn="l" defTabSz="1382298" rtl="0" eaLnBrk="1" latinLnBrk="0" hangingPunct="1">
        <a:defRPr sz="2700" kern="1200">
          <a:solidFill>
            <a:schemeClr val="tx1"/>
          </a:solidFill>
          <a:latin typeface="+mn-lt"/>
          <a:ea typeface="+mn-ea"/>
          <a:cs typeface="+mn-cs"/>
        </a:defRPr>
      </a:lvl4pPr>
      <a:lvl5pPr marL="2764597" algn="l" defTabSz="1382298" rtl="0" eaLnBrk="1" latinLnBrk="0" hangingPunct="1">
        <a:defRPr sz="2700" kern="1200">
          <a:solidFill>
            <a:schemeClr val="tx1"/>
          </a:solidFill>
          <a:latin typeface="+mn-lt"/>
          <a:ea typeface="+mn-ea"/>
          <a:cs typeface="+mn-cs"/>
        </a:defRPr>
      </a:lvl5pPr>
      <a:lvl6pPr marL="3455746" algn="l" defTabSz="1382298" rtl="0" eaLnBrk="1" latinLnBrk="0" hangingPunct="1">
        <a:defRPr sz="2700" kern="1200">
          <a:solidFill>
            <a:schemeClr val="tx1"/>
          </a:solidFill>
          <a:latin typeface="+mn-lt"/>
          <a:ea typeface="+mn-ea"/>
          <a:cs typeface="+mn-cs"/>
        </a:defRPr>
      </a:lvl6pPr>
      <a:lvl7pPr marL="4146895" algn="l" defTabSz="1382298" rtl="0" eaLnBrk="1" latinLnBrk="0" hangingPunct="1">
        <a:defRPr sz="2700" kern="1200">
          <a:solidFill>
            <a:schemeClr val="tx1"/>
          </a:solidFill>
          <a:latin typeface="+mn-lt"/>
          <a:ea typeface="+mn-ea"/>
          <a:cs typeface="+mn-cs"/>
        </a:defRPr>
      </a:lvl7pPr>
      <a:lvl8pPr marL="4838045" algn="l" defTabSz="1382298" rtl="0" eaLnBrk="1" latinLnBrk="0" hangingPunct="1">
        <a:defRPr sz="2700" kern="1200">
          <a:solidFill>
            <a:schemeClr val="tx1"/>
          </a:solidFill>
          <a:latin typeface="+mn-lt"/>
          <a:ea typeface="+mn-ea"/>
          <a:cs typeface="+mn-cs"/>
        </a:defRPr>
      </a:lvl8pPr>
      <a:lvl9pPr marL="5529194" algn="l" defTabSz="1382298"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762006" y="343297"/>
            <a:ext cx="13716001" cy="1428751"/>
          </a:xfrm>
          <a:prstGeom prst="rect">
            <a:avLst/>
          </a:prstGeom>
        </p:spPr>
        <p:txBody>
          <a:bodyPr vert="horz" lIns="134993" tIns="67496" rIns="134993" bIns="67496" rtlCol="0" anchor="ctr">
            <a:normAutofit/>
          </a:bodyPr>
          <a:lstStyle/>
          <a:p>
            <a:r>
              <a:rPr lang="tr-TR"/>
              <a:t>Asıl başlık stili için tıklatın</a:t>
            </a:r>
          </a:p>
        </p:txBody>
      </p:sp>
      <p:sp>
        <p:nvSpPr>
          <p:cNvPr id="3" name="2 Metin Yer Tutucusu"/>
          <p:cNvSpPr>
            <a:spLocks noGrp="1"/>
          </p:cNvSpPr>
          <p:nvPr>
            <p:ph type="body" idx="1"/>
          </p:nvPr>
        </p:nvSpPr>
        <p:spPr>
          <a:xfrm>
            <a:off x="762006" y="2000252"/>
            <a:ext cx="13716001" cy="5657452"/>
          </a:xfrm>
          <a:prstGeom prst="rect">
            <a:avLst/>
          </a:prstGeom>
        </p:spPr>
        <p:txBody>
          <a:bodyPr vert="horz" lIns="134993" tIns="67496" rIns="134993" bIns="67496"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762001" y="7945438"/>
            <a:ext cx="3556000" cy="456406"/>
          </a:xfrm>
          <a:prstGeom prst="rect">
            <a:avLst/>
          </a:prstGeom>
        </p:spPr>
        <p:txBody>
          <a:bodyPr vert="horz" lIns="134993" tIns="67496" rIns="134993" bIns="67496" rtlCol="0" anchor="ctr"/>
          <a:lstStyle>
            <a:lvl1pPr algn="l">
              <a:defRPr sz="1800">
                <a:solidFill>
                  <a:schemeClr val="tx1">
                    <a:tint val="75000"/>
                  </a:schemeClr>
                </a:solidFill>
              </a:defRPr>
            </a:lvl1pPr>
          </a:lstStyle>
          <a:p>
            <a:pPr defTabSz="1349929"/>
            <a:fld id="{A23720DD-5B6D-40BF-8493-A6B52D484E6B}" type="datetimeFigureOut">
              <a:rPr lang="tr-TR" smtClean="0">
                <a:solidFill>
                  <a:prstClr val="black">
                    <a:tint val="75000"/>
                  </a:prstClr>
                </a:solidFill>
              </a:rPr>
              <a:pPr defTabSz="1349929"/>
              <a:t>22.10.2020</a:t>
            </a:fld>
            <a:endParaRPr lang="tr-TR">
              <a:solidFill>
                <a:prstClr val="black">
                  <a:tint val="75000"/>
                </a:prstClr>
              </a:solidFill>
            </a:endParaRPr>
          </a:p>
        </p:txBody>
      </p:sp>
      <p:sp>
        <p:nvSpPr>
          <p:cNvPr id="5" name="4 Altbilgi Yer Tutucusu"/>
          <p:cNvSpPr>
            <a:spLocks noGrp="1"/>
          </p:cNvSpPr>
          <p:nvPr>
            <p:ph type="ftr" sz="quarter" idx="3"/>
          </p:nvPr>
        </p:nvSpPr>
        <p:spPr>
          <a:xfrm>
            <a:off x="5207001" y="7945438"/>
            <a:ext cx="4826000" cy="456406"/>
          </a:xfrm>
          <a:prstGeom prst="rect">
            <a:avLst/>
          </a:prstGeom>
        </p:spPr>
        <p:txBody>
          <a:bodyPr vert="horz" lIns="134993" tIns="67496" rIns="134993" bIns="67496" rtlCol="0" anchor="ctr"/>
          <a:lstStyle>
            <a:lvl1pPr algn="ctr">
              <a:defRPr sz="1800">
                <a:solidFill>
                  <a:schemeClr val="tx1">
                    <a:tint val="75000"/>
                  </a:schemeClr>
                </a:solidFill>
              </a:defRPr>
            </a:lvl1pPr>
          </a:lstStyle>
          <a:p>
            <a:pPr defTabSz="1349929"/>
            <a:endParaRPr lang="tr-TR">
              <a:solidFill>
                <a:prstClr val="black">
                  <a:tint val="75000"/>
                </a:prstClr>
              </a:solidFill>
            </a:endParaRPr>
          </a:p>
        </p:txBody>
      </p:sp>
      <p:sp>
        <p:nvSpPr>
          <p:cNvPr id="6" name="5 Slayt Numarası Yer Tutucusu"/>
          <p:cNvSpPr>
            <a:spLocks noGrp="1"/>
          </p:cNvSpPr>
          <p:nvPr>
            <p:ph type="sldNum" sz="quarter" idx="4"/>
          </p:nvPr>
        </p:nvSpPr>
        <p:spPr>
          <a:xfrm>
            <a:off x="10922000" y="7945438"/>
            <a:ext cx="3556000" cy="456406"/>
          </a:xfrm>
          <a:prstGeom prst="rect">
            <a:avLst/>
          </a:prstGeom>
        </p:spPr>
        <p:txBody>
          <a:bodyPr vert="horz" lIns="134993" tIns="67496" rIns="134993" bIns="67496" rtlCol="0" anchor="ctr"/>
          <a:lstStyle>
            <a:lvl1pPr algn="r">
              <a:defRPr sz="1800">
                <a:solidFill>
                  <a:schemeClr val="tx1">
                    <a:tint val="75000"/>
                  </a:schemeClr>
                </a:solidFill>
              </a:defRPr>
            </a:lvl1pPr>
          </a:lstStyle>
          <a:p>
            <a:pPr defTabSz="1349929"/>
            <a:fld id="{F302176B-0E47-46AC-8F43-DAB4B8A37D06}" type="slidenum">
              <a:rPr lang="tr-TR" smtClean="0">
                <a:solidFill>
                  <a:prstClr val="black">
                    <a:tint val="75000"/>
                  </a:prstClr>
                </a:solidFill>
              </a:rPr>
              <a:pPr defTabSz="1349929"/>
              <a:t>‹#›</a:t>
            </a:fld>
            <a:endParaRPr lang="tr-TR">
              <a:solidFill>
                <a:prstClr val="black">
                  <a:tint val="75000"/>
                </a:prstClr>
              </a:solidFill>
            </a:endParaRPr>
          </a:p>
        </p:txBody>
      </p:sp>
    </p:spTree>
    <p:extLst>
      <p:ext uri="{BB962C8B-B14F-4D97-AF65-F5344CB8AC3E}">
        <p14:creationId xmlns:p14="http://schemas.microsoft.com/office/powerpoint/2010/main" val="1983365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49929" rtl="0" eaLnBrk="1" latinLnBrk="0" hangingPunct="1">
        <a:spcBef>
          <a:spcPct val="0"/>
        </a:spcBef>
        <a:buNone/>
        <a:defRPr sz="6500" kern="1200">
          <a:solidFill>
            <a:schemeClr val="tx1"/>
          </a:solidFill>
          <a:latin typeface="+mj-lt"/>
          <a:ea typeface="+mj-ea"/>
          <a:cs typeface="+mj-cs"/>
        </a:defRPr>
      </a:lvl1pPr>
    </p:titleStyle>
    <p:bodyStyle>
      <a:lvl1pPr marL="506223" indent="-506223" algn="l" defTabSz="1349929" rtl="0" eaLnBrk="1" latinLnBrk="0" hangingPunct="1">
        <a:spcBef>
          <a:spcPct val="20000"/>
        </a:spcBef>
        <a:buFont typeface="Arial" pitchFamily="34" charset="0"/>
        <a:buChar char="•"/>
        <a:defRPr sz="4700" kern="1200">
          <a:solidFill>
            <a:schemeClr val="tx1"/>
          </a:solidFill>
          <a:latin typeface="+mn-lt"/>
          <a:ea typeface="+mn-ea"/>
          <a:cs typeface="+mn-cs"/>
        </a:defRPr>
      </a:lvl1pPr>
      <a:lvl2pPr marL="1096817" indent="-421853" algn="l" defTabSz="1349929" rtl="0" eaLnBrk="1" latinLnBrk="0" hangingPunct="1">
        <a:spcBef>
          <a:spcPct val="20000"/>
        </a:spcBef>
        <a:buFont typeface="Arial" pitchFamily="34" charset="0"/>
        <a:buChar char="–"/>
        <a:defRPr sz="4100" kern="1200">
          <a:solidFill>
            <a:schemeClr val="tx1"/>
          </a:solidFill>
          <a:latin typeface="+mn-lt"/>
          <a:ea typeface="+mn-ea"/>
          <a:cs typeface="+mn-cs"/>
        </a:defRPr>
      </a:lvl2pPr>
      <a:lvl3pPr marL="1687411" indent="-337482" algn="l" defTabSz="1349929" rtl="0" eaLnBrk="1" latinLnBrk="0" hangingPunct="1">
        <a:spcBef>
          <a:spcPct val="20000"/>
        </a:spcBef>
        <a:buFont typeface="Arial" pitchFamily="34" charset="0"/>
        <a:buChar char="•"/>
        <a:defRPr sz="3500" kern="1200">
          <a:solidFill>
            <a:schemeClr val="tx1"/>
          </a:solidFill>
          <a:latin typeface="+mn-lt"/>
          <a:ea typeface="+mn-ea"/>
          <a:cs typeface="+mn-cs"/>
        </a:defRPr>
      </a:lvl3pPr>
      <a:lvl4pPr marL="2362375" indent="-337482" algn="l" defTabSz="1349929"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37340" indent="-337482" algn="l" defTabSz="1349929"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12304" indent="-337482" algn="l" defTabSz="1349929"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387268" indent="-337482" algn="l" defTabSz="1349929"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062233" indent="-337482" algn="l" defTabSz="1349929"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737197" indent="-337482" algn="l" defTabSz="1349929"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tr-TR"/>
      </a:defPPr>
      <a:lvl1pPr marL="0" algn="l" defTabSz="1349929" rtl="0" eaLnBrk="1" latinLnBrk="0" hangingPunct="1">
        <a:defRPr sz="2700" kern="1200">
          <a:solidFill>
            <a:schemeClr val="tx1"/>
          </a:solidFill>
          <a:latin typeface="+mn-lt"/>
          <a:ea typeface="+mn-ea"/>
          <a:cs typeface="+mn-cs"/>
        </a:defRPr>
      </a:lvl1pPr>
      <a:lvl2pPr marL="674964" algn="l" defTabSz="1349929" rtl="0" eaLnBrk="1" latinLnBrk="0" hangingPunct="1">
        <a:defRPr sz="2700" kern="1200">
          <a:solidFill>
            <a:schemeClr val="tx1"/>
          </a:solidFill>
          <a:latin typeface="+mn-lt"/>
          <a:ea typeface="+mn-ea"/>
          <a:cs typeface="+mn-cs"/>
        </a:defRPr>
      </a:lvl2pPr>
      <a:lvl3pPr marL="1349929" algn="l" defTabSz="1349929" rtl="0" eaLnBrk="1" latinLnBrk="0" hangingPunct="1">
        <a:defRPr sz="2700" kern="1200">
          <a:solidFill>
            <a:schemeClr val="tx1"/>
          </a:solidFill>
          <a:latin typeface="+mn-lt"/>
          <a:ea typeface="+mn-ea"/>
          <a:cs typeface="+mn-cs"/>
        </a:defRPr>
      </a:lvl3pPr>
      <a:lvl4pPr marL="2024893" algn="l" defTabSz="1349929" rtl="0" eaLnBrk="1" latinLnBrk="0" hangingPunct="1">
        <a:defRPr sz="2700" kern="1200">
          <a:solidFill>
            <a:schemeClr val="tx1"/>
          </a:solidFill>
          <a:latin typeface="+mn-lt"/>
          <a:ea typeface="+mn-ea"/>
          <a:cs typeface="+mn-cs"/>
        </a:defRPr>
      </a:lvl4pPr>
      <a:lvl5pPr marL="2699857" algn="l" defTabSz="1349929" rtl="0" eaLnBrk="1" latinLnBrk="0" hangingPunct="1">
        <a:defRPr sz="2700" kern="1200">
          <a:solidFill>
            <a:schemeClr val="tx1"/>
          </a:solidFill>
          <a:latin typeface="+mn-lt"/>
          <a:ea typeface="+mn-ea"/>
          <a:cs typeface="+mn-cs"/>
        </a:defRPr>
      </a:lvl5pPr>
      <a:lvl6pPr marL="3374822" algn="l" defTabSz="1349929" rtl="0" eaLnBrk="1" latinLnBrk="0" hangingPunct="1">
        <a:defRPr sz="2700" kern="1200">
          <a:solidFill>
            <a:schemeClr val="tx1"/>
          </a:solidFill>
          <a:latin typeface="+mn-lt"/>
          <a:ea typeface="+mn-ea"/>
          <a:cs typeface="+mn-cs"/>
        </a:defRPr>
      </a:lvl6pPr>
      <a:lvl7pPr marL="4049786" algn="l" defTabSz="1349929" rtl="0" eaLnBrk="1" latinLnBrk="0" hangingPunct="1">
        <a:defRPr sz="2700" kern="1200">
          <a:solidFill>
            <a:schemeClr val="tx1"/>
          </a:solidFill>
          <a:latin typeface="+mn-lt"/>
          <a:ea typeface="+mn-ea"/>
          <a:cs typeface="+mn-cs"/>
        </a:defRPr>
      </a:lvl7pPr>
      <a:lvl8pPr marL="4724751" algn="l" defTabSz="1349929" rtl="0" eaLnBrk="1" latinLnBrk="0" hangingPunct="1">
        <a:defRPr sz="2700" kern="1200">
          <a:solidFill>
            <a:schemeClr val="tx1"/>
          </a:solidFill>
          <a:latin typeface="+mn-lt"/>
          <a:ea typeface="+mn-ea"/>
          <a:cs typeface="+mn-cs"/>
        </a:defRPr>
      </a:lvl8pPr>
      <a:lvl9pPr marL="5399715" algn="l" defTabSz="1349929"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762012" y="343307"/>
            <a:ext cx="13716002" cy="1428751"/>
          </a:xfrm>
          <a:prstGeom prst="rect">
            <a:avLst/>
          </a:prstGeom>
        </p:spPr>
        <p:txBody>
          <a:bodyPr vert="horz" lIns="138177" tIns="69088" rIns="138177" bIns="69088" rtlCol="0" anchor="ctr">
            <a:normAutofit/>
          </a:bodyPr>
          <a:lstStyle/>
          <a:p>
            <a:r>
              <a:rPr lang="tr-TR"/>
              <a:t>Asıl başlık stili için tıklatın</a:t>
            </a:r>
          </a:p>
        </p:txBody>
      </p:sp>
      <p:sp>
        <p:nvSpPr>
          <p:cNvPr id="3" name="2 Metin Yer Tutucusu"/>
          <p:cNvSpPr>
            <a:spLocks noGrp="1"/>
          </p:cNvSpPr>
          <p:nvPr>
            <p:ph type="body" idx="1"/>
          </p:nvPr>
        </p:nvSpPr>
        <p:spPr>
          <a:xfrm>
            <a:off x="762012" y="2000251"/>
            <a:ext cx="13716002" cy="5657453"/>
          </a:xfrm>
          <a:prstGeom prst="rect">
            <a:avLst/>
          </a:prstGeom>
        </p:spPr>
        <p:txBody>
          <a:bodyPr vert="horz" lIns="138177" tIns="69088" rIns="138177" bIns="69088"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762002" y="7945444"/>
            <a:ext cx="3556000" cy="456404"/>
          </a:xfrm>
          <a:prstGeom prst="rect">
            <a:avLst/>
          </a:prstGeom>
        </p:spPr>
        <p:txBody>
          <a:bodyPr vert="horz" lIns="138177" tIns="69088" rIns="138177" bIns="69088" rtlCol="0" anchor="ctr"/>
          <a:lstStyle>
            <a:lvl1pPr algn="l">
              <a:defRPr sz="1800">
                <a:solidFill>
                  <a:schemeClr val="tx1">
                    <a:tint val="75000"/>
                  </a:schemeClr>
                </a:solidFill>
              </a:defRPr>
            </a:lvl1pPr>
          </a:lstStyle>
          <a:p>
            <a:pPr defTabSz="1381767"/>
            <a:fld id="{A23720DD-5B6D-40BF-8493-A6B52D484E6B}" type="datetimeFigureOut">
              <a:rPr lang="tr-TR" smtClean="0">
                <a:solidFill>
                  <a:prstClr val="black">
                    <a:tint val="75000"/>
                  </a:prstClr>
                </a:solidFill>
              </a:rPr>
              <a:pPr defTabSz="1381767"/>
              <a:t>22.10.2020</a:t>
            </a:fld>
            <a:endParaRPr lang="tr-TR">
              <a:solidFill>
                <a:prstClr val="black">
                  <a:tint val="75000"/>
                </a:prstClr>
              </a:solidFill>
            </a:endParaRPr>
          </a:p>
        </p:txBody>
      </p:sp>
      <p:sp>
        <p:nvSpPr>
          <p:cNvPr id="5" name="4 Altbilgi Yer Tutucusu"/>
          <p:cNvSpPr>
            <a:spLocks noGrp="1"/>
          </p:cNvSpPr>
          <p:nvPr>
            <p:ph type="ftr" sz="quarter" idx="3"/>
          </p:nvPr>
        </p:nvSpPr>
        <p:spPr>
          <a:xfrm>
            <a:off x="5207002" y="7945444"/>
            <a:ext cx="4826000" cy="456404"/>
          </a:xfrm>
          <a:prstGeom prst="rect">
            <a:avLst/>
          </a:prstGeom>
        </p:spPr>
        <p:txBody>
          <a:bodyPr vert="horz" lIns="138177" tIns="69088" rIns="138177" bIns="69088" rtlCol="0" anchor="ctr"/>
          <a:lstStyle>
            <a:lvl1pPr algn="ctr">
              <a:defRPr sz="1800">
                <a:solidFill>
                  <a:schemeClr val="tx1">
                    <a:tint val="75000"/>
                  </a:schemeClr>
                </a:solidFill>
              </a:defRPr>
            </a:lvl1pPr>
          </a:lstStyle>
          <a:p>
            <a:pPr defTabSz="1381767"/>
            <a:endParaRPr lang="tr-TR">
              <a:solidFill>
                <a:prstClr val="black">
                  <a:tint val="75000"/>
                </a:prstClr>
              </a:solidFill>
            </a:endParaRPr>
          </a:p>
        </p:txBody>
      </p:sp>
      <p:sp>
        <p:nvSpPr>
          <p:cNvPr id="6" name="5 Slayt Numarası Yer Tutucusu"/>
          <p:cNvSpPr>
            <a:spLocks noGrp="1"/>
          </p:cNvSpPr>
          <p:nvPr>
            <p:ph type="sldNum" sz="quarter" idx="4"/>
          </p:nvPr>
        </p:nvSpPr>
        <p:spPr>
          <a:xfrm>
            <a:off x="10922000" y="7945444"/>
            <a:ext cx="3556000" cy="456404"/>
          </a:xfrm>
          <a:prstGeom prst="rect">
            <a:avLst/>
          </a:prstGeom>
        </p:spPr>
        <p:txBody>
          <a:bodyPr vert="horz" lIns="138177" tIns="69088" rIns="138177" bIns="69088" rtlCol="0" anchor="ctr"/>
          <a:lstStyle>
            <a:lvl1pPr algn="r">
              <a:defRPr sz="1800">
                <a:solidFill>
                  <a:schemeClr val="tx1">
                    <a:tint val="75000"/>
                  </a:schemeClr>
                </a:solidFill>
              </a:defRPr>
            </a:lvl1pPr>
          </a:lstStyle>
          <a:p>
            <a:pPr defTabSz="1381767"/>
            <a:fld id="{F302176B-0E47-46AC-8F43-DAB4B8A37D06}" type="slidenum">
              <a:rPr lang="tr-TR" smtClean="0">
                <a:solidFill>
                  <a:prstClr val="black">
                    <a:tint val="75000"/>
                  </a:prstClr>
                </a:solidFill>
              </a:rPr>
              <a:pPr defTabSz="1381767"/>
              <a:t>‹#›</a:t>
            </a:fld>
            <a:endParaRPr lang="tr-TR">
              <a:solidFill>
                <a:prstClr val="black">
                  <a:tint val="75000"/>
                </a:prstClr>
              </a:solidFill>
            </a:endParaRPr>
          </a:p>
        </p:txBody>
      </p:sp>
    </p:spTree>
    <p:extLst>
      <p:ext uri="{BB962C8B-B14F-4D97-AF65-F5344CB8AC3E}">
        <p14:creationId xmlns:p14="http://schemas.microsoft.com/office/powerpoint/2010/main" val="38686152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381767" rtl="0" eaLnBrk="1" latinLnBrk="0" hangingPunct="1">
        <a:spcBef>
          <a:spcPct val="0"/>
        </a:spcBef>
        <a:buNone/>
        <a:defRPr sz="6700" kern="1200">
          <a:solidFill>
            <a:schemeClr val="tx1"/>
          </a:solidFill>
          <a:latin typeface="+mj-lt"/>
          <a:ea typeface="+mj-ea"/>
          <a:cs typeface="+mj-cs"/>
        </a:defRPr>
      </a:lvl1pPr>
    </p:titleStyle>
    <p:bodyStyle>
      <a:lvl1pPr marL="518162" indent="-518162" algn="l" defTabSz="1381767"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22686" indent="-431803" algn="l" defTabSz="1381767"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27211" indent="-345441" algn="l" defTabSz="1381767"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18094" indent="-345441" algn="l" defTabSz="1381767"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108978" indent="-345441" algn="l" defTabSz="1381767"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99861" indent="-345441" algn="l" defTabSz="138176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90747" indent="-345441" algn="l" defTabSz="138176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81628" indent="-345441" algn="l" defTabSz="138176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72513" indent="-345441" algn="l" defTabSz="1381767"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tr-TR"/>
      </a:defPPr>
      <a:lvl1pPr marL="0" algn="l" defTabSz="1381767" rtl="0" eaLnBrk="1" latinLnBrk="0" hangingPunct="1">
        <a:defRPr sz="2700" kern="1200">
          <a:solidFill>
            <a:schemeClr val="tx1"/>
          </a:solidFill>
          <a:latin typeface="+mn-lt"/>
          <a:ea typeface="+mn-ea"/>
          <a:cs typeface="+mn-cs"/>
        </a:defRPr>
      </a:lvl1pPr>
      <a:lvl2pPr marL="690884" algn="l" defTabSz="1381767" rtl="0" eaLnBrk="1" latinLnBrk="0" hangingPunct="1">
        <a:defRPr sz="2700" kern="1200">
          <a:solidFill>
            <a:schemeClr val="tx1"/>
          </a:solidFill>
          <a:latin typeface="+mn-lt"/>
          <a:ea typeface="+mn-ea"/>
          <a:cs typeface="+mn-cs"/>
        </a:defRPr>
      </a:lvl2pPr>
      <a:lvl3pPr marL="1381767" algn="l" defTabSz="1381767" rtl="0" eaLnBrk="1" latinLnBrk="0" hangingPunct="1">
        <a:defRPr sz="2700" kern="1200">
          <a:solidFill>
            <a:schemeClr val="tx1"/>
          </a:solidFill>
          <a:latin typeface="+mn-lt"/>
          <a:ea typeface="+mn-ea"/>
          <a:cs typeface="+mn-cs"/>
        </a:defRPr>
      </a:lvl3pPr>
      <a:lvl4pPr marL="2072653" algn="l" defTabSz="1381767" rtl="0" eaLnBrk="1" latinLnBrk="0" hangingPunct="1">
        <a:defRPr sz="2700" kern="1200">
          <a:solidFill>
            <a:schemeClr val="tx1"/>
          </a:solidFill>
          <a:latin typeface="+mn-lt"/>
          <a:ea typeface="+mn-ea"/>
          <a:cs typeface="+mn-cs"/>
        </a:defRPr>
      </a:lvl4pPr>
      <a:lvl5pPr marL="2763534" algn="l" defTabSz="1381767" rtl="0" eaLnBrk="1" latinLnBrk="0" hangingPunct="1">
        <a:defRPr sz="2700" kern="1200">
          <a:solidFill>
            <a:schemeClr val="tx1"/>
          </a:solidFill>
          <a:latin typeface="+mn-lt"/>
          <a:ea typeface="+mn-ea"/>
          <a:cs typeface="+mn-cs"/>
        </a:defRPr>
      </a:lvl5pPr>
      <a:lvl6pPr marL="3454419" algn="l" defTabSz="1381767" rtl="0" eaLnBrk="1" latinLnBrk="0" hangingPunct="1">
        <a:defRPr sz="2700" kern="1200">
          <a:solidFill>
            <a:schemeClr val="tx1"/>
          </a:solidFill>
          <a:latin typeface="+mn-lt"/>
          <a:ea typeface="+mn-ea"/>
          <a:cs typeface="+mn-cs"/>
        </a:defRPr>
      </a:lvl6pPr>
      <a:lvl7pPr marL="4145303" algn="l" defTabSz="1381767" rtl="0" eaLnBrk="1" latinLnBrk="0" hangingPunct="1">
        <a:defRPr sz="2700" kern="1200">
          <a:solidFill>
            <a:schemeClr val="tx1"/>
          </a:solidFill>
          <a:latin typeface="+mn-lt"/>
          <a:ea typeface="+mn-ea"/>
          <a:cs typeface="+mn-cs"/>
        </a:defRPr>
      </a:lvl7pPr>
      <a:lvl8pPr marL="4836187" algn="l" defTabSz="1381767" rtl="0" eaLnBrk="1" latinLnBrk="0" hangingPunct="1">
        <a:defRPr sz="2700" kern="1200">
          <a:solidFill>
            <a:schemeClr val="tx1"/>
          </a:solidFill>
          <a:latin typeface="+mn-lt"/>
          <a:ea typeface="+mn-ea"/>
          <a:cs typeface="+mn-cs"/>
        </a:defRPr>
      </a:lvl8pPr>
      <a:lvl9pPr marL="5527069" algn="l" defTabSz="1381767"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762011" y="343299"/>
            <a:ext cx="13716001" cy="1428751"/>
          </a:xfrm>
          <a:prstGeom prst="rect">
            <a:avLst/>
          </a:prstGeom>
        </p:spPr>
        <p:txBody>
          <a:bodyPr vert="horz" lIns="138230" tIns="69115" rIns="138230" bIns="69115" rtlCol="0" anchor="ctr">
            <a:normAutofit/>
          </a:bodyPr>
          <a:lstStyle/>
          <a:p>
            <a:r>
              <a:rPr lang="tr-TR"/>
              <a:t>Asıl başlık stili için tıklatın</a:t>
            </a:r>
          </a:p>
        </p:txBody>
      </p:sp>
      <p:sp>
        <p:nvSpPr>
          <p:cNvPr id="3" name="2 Metin Yer Tutucusu"/>
          <p:cNvSpPr>
            <a:spLocks noGrp="1"/>
          </p:cNvSpPr>
          <p:nvPr>
            <p:ph type="body" idx="1"/>
          </p:nvPr>
        </p:nvSpPr>
        <p:spPr>
          <a:xfrm>
            <a:off x="762011" y="2000251"/>
            <a:ext cx="13716001" cy="5657452"/>
          </a:xfrm>
          <a:prstGeom prst="rect">
            <a:avLst/>
          </a:prstGeom>
        </p:spPr>
        <p:txBody>
          <a:bodyPr vert="horz" lIns="138230" tIns="69115" rIns="138230" bIns="69115"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762001" y="7945442"/>
            <a:ext cx="3556000" cy="456404"/>
          </a:xfrm>
          <a:prstGeom prst="rect">
            <a:avLst/>
          </a:prstGeom>
        </p:spPr>
        <p:txBody>
          <a:bodyPr vert="horz" lIns="138230" tIns="69115" rIns="138230" bIns="69115" rtlCol="0" anchor="ctr"/>
          <a:lstStyle>
            <a:lvl1pPr algn="l">
              <a:defRPr sz="1800">
                <a:solidFill>
                  <a:schemeClr val="tx1">
                    <a:tint val="75000"/>
                  </a:schemeClr>
                </a:solidFill>
              </a:defRPr>
            </a:lvl1p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3"/>
          </p:nvPr>
        </p:nvSpPr>
        <p:spPr>
          <a:xfrm>
            <a:off x="5207001" y="7945442"/>
            <a:ext cx="4826000" cy="456404"/>
          </a:xfrm>
          <a:prstGeom prst="rect">
            <a:avLst/>
          </a:prstGeom>
        </p:spPr>
        <p:txBody>
          <a:bodyPr vert="horz" lIns="138230" tIns="69115" rIns="138230" bIns="69115" rtlCol="0" anchor="ctr"/>
          <a:lstStyle>
            <a:lvl1pPr algn="ctr">
              <a:defRPr sz="18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10922000" y="7945442"/>
            <a:ext cx="3556000" cy="456404"/>
          </a:xfrm>
          <a:prstGeom prst="rect">
            <a:avLst/>
          </a:prstGeom>
        </p:spPr>
        <p:txBody>
          <a:bodyPr vert="horz" lIns="138230" tIns="69115" rIns="138230" bIns="69115" rtlCol="0" anchor="ctr"/>
          <a:lstStyle>
            <a:lvl1pPr algn="r">
              <a:defRPr sz="18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777983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1382298" rtl="0" eaLnBrk="1" latinLnBrk="0" hangingPunct="1">
        <a:spcBef>
          <a:spcPct val="0"/>
        </a:spcBef>
        <a:buNone/>
        <a:defRPr sz="6700" kern="1200">
          <a:solidFill>
            <a:schemeClr val="tx1"/>
          </a:solidFill>
          <a:latin typeface="+mj-lt"/>
          <a:ea typeface="+mj-ea"/>
          <a:cs typeface="+mj-cs"/>
        </a:defRPr>
      </a:lvl1pPr>
    </p:titleStyle>
    <p:bodyStyle>
      <a:lvl1pPr marL="518362" indent="-518362" algn="l" defTabSz="1382298"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23118" indent="-431968" algn="l" defTabSz="1382298"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27873" indent="-345575" algn="l" defTabSz="1382298"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1902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11017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801321"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92470"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8361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7476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tr-TR"/>
      </a:defPPr>
      <a:lvl1pPr marL="0" algn="l" defTabSz="1382298" rtl="0" eaLnBrk="1" latinLnBrk="0" hangingPunct="1">
        <a:defRPr sz="2700" kern="1200">
          <a:solidFill>
            <a:schemeClr val="tx1"/>
          </a:solidFill>
          <a:latin typeface="+mn-lt"/>
          <a:ea typeface="+mn-ea"/>
          <a:cs typeface="+mn-cs"/>
        </a:defRPr>
      </a:lvl1pPr>
      <a:lvl2pPr marL="691149" algn="l" defTabSz="1382298" rtl="0" eaLnBrk="1" latinLnBrk="0" hangingPunct="1">
        <a:defRPr sz="2700" kern="1200">
          <a:solidFill>
            <a:schemeClr val="tx1"/>
          </a:solidFill>
          <a:latin typeface="+mn-lt"/>
          <a:ea typeface="+mn-ea"/>
          <a:cs typeface="+mn-cs"/>
        </a:defRPr>
      </a:lvl2pPr>
      <a:lvl3pPr marL="1382298" algn="l" defTabSz="1382298" rtl="0" eaLnBrk="1" latinLnBrk="0" hangingPunct="1">
        <a:defRPr sz="2700" kern="1200">
          <a:solidFill>
            <a:schemeClr val="tx1"/>
          </a:solidFill>
          <a:latin typeface="+mn-lt"/>
          <a:ea typeface="+mn-ea"/>
          <a:cs typeface="+mn-cs"/>
        </a:defRPr>
      </a:lvl3pPr>
      <a:lvl4pPr marL="2073448" algn="l" defTabSz="1382298" rtl="0" eaLnBrk="1" latinLnBrk="0" hangingPunct="1">
        <a:defRPr sz="2700" kern="1200">
          <a:solidFill>
            <a:schemeClr val="tx1"/>
          </a:solidFill>
          <a:latin typeface="+mn-lt"/>
          <a:ea typeface="+mn-ea"/>
          <a:cs typeface="+mn-cs"/>
        </a:defRPr>
      </a:lvl4pPr>
      <a:lvl5pPr marL="2764597" algn="l" defTabSz="1382298" rtl="0" eaLnBrk="1" latinLnBrk="0" hangingPunct="1">
        <a:defRPr sz="2700" kern="1200">
          <a:solidFill>
            <a:schemeClr val="tx1"/>
          </a:solidFill>
          <a:latin typeface="+mn-lt"/>
          <a:ea typeface="+mn-ea"/>
          <a:cs typeface="+mn-cs"/>
        </a:defRPr>
      </a:lvl5pPr>
      <a:lvl6pPr marL="3455746" algn="l" defTabSz="1382298" rtl="0" eaLnBrk="1" latinLnBrk="0" hangingPunct="1">
        <a:defRPr sz="2700" kern="1200">
          <a:solidFill>
            <a:schemeClr val="tx1"/>
          </a:solidFill>
          <a:latin typeface="+mn-lt"/>
          <a:ea typeface="+mn-ea"/>
          <a:cs typeface="+mn-cs"/>
        </a:defRPr>
      </a:lvl6pPr>
      <a:lvl7pPr marL="4146895" algn="l" defTabSz="1382298" rtl="0" eaLnBrk="1" latinLnBrk="0" hangingPunct="1">
        <a:defRPr sz="2700" kern="1200">
          <a:solidFill>
            <a:schemeClr val="tx1"/>
          </a:solidFill>
          <a:latin typeface="+mn-lt"/>
          <a:ea typeface="+mn-ea"/>
          <a:cs typeface="+mn-cs"/>
        </a:defRPr>
      </a:lvl7pPr>
      <a:lvl8pPr marL="4838045" algn="l" defTabSz="1382298" rtl="0" eaLnBrk="1" latinLnBrk="0" hangingPunct="1">
        <a:defRPr sz="2700" kern="1200">
          <a:solidFill>
            <a:schemeClr val="tx1"/>
          </a:solidFill>
          <a:latin typeface="+mn-lt"/>
          <a:ea typeface="+mn-ea"/>
          <a:cs typeface="+mn-cs"/>
        </a:defRPr>
      </a:lvl8pPr>
      <a:lvl9pPr marL="5529194" algn="l" defTabSz="1382298"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762011" y="343299"/>
            <a:ext cx="13716001" cy="1428751"/>
          </a:xfrm>
          <a:prstGeom prst="rect">
            <a:avLst/>
          </a:prstGeom>
        </p:spPr>
        <p:txBody>
          <a:bodyPr vert="horz" lIns="138230" tIns="69115" rIns="138230" bIns="69115" rtlCol="0" anchor="ctr">
            <a:normAutofit/>
          </a:bodyPr>
          <a:lstStyle/>
          <a:p>
            <a:r>
              <a:rPr lang="tr-TR"/>
              <a:t>Asıl başlık stili için tıklatın</a:t>
            </a:r>
          </a:p>
        </p:txBody>
      </p:sp>
      <p:sp>
        <p:nvSpPr>
          <p:cNvPr id="3" name="2 Metin Yer Tutucusu"/>
          <p:cNvSpPr>
            <a:spLocks noGrp="1"/>
          </p:cNvSpPr>
          <p:nvPr>
            <p:ph type="body" idx="1"/>
          </p:nvPr>
        </p:nvSpPr>
        <p:spPr>
          <a:xfrm>
            <a:off x="762011" y="2000251"/>
            <a:ext cx="13716001" cy="5657452"/>
          </a:xfrm>
          <a:prstGeom prst="rect">
            <a:avLst/>
          </a:prstGeom>
        </p:spPr>
        <p:txBody>
          <a:bodyPr vert="horz" lIns="138230" tIns="69115" rIns="138230" bIns="69115"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762001" y="7945442"/>
            <a:ext cx="3556000" cy="456404"/>
          </a:xfrm>
          <a:prstGeom prst="rect">
            <a:avLst/>
          </a:prstGeom>
        </p:spPr>
        <p:txBody>
          <a:bodyPr vert="horz" lIns="138230" tIns="69115" rIns="138230" bIns="69115" rtlCol="0" anchor="ctr"/>
          <a:lstStyle>
            <a:lvl1pPr algn="l">
              <a:defRPr sz="1800">
                <a:solidFill>
                  <a:schemeClr val="tx1">
                    <a:tint val="75000"/>
                  </a:schemeClr>
                </a:solidFill>
              </a:defRPr>
            </a:lvl1p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3"/>
          </p:nvPr>
        </p:nvSpPr>
        <p:spPr>
          <a:xfrm>
            <a:off x="5207001" y="7945442"/>
            <a:ext cx="4826000" cy="456404"/>
          </a:xfrm>
          <a:prstGeom prst="rect">
            <a:avLst/>
          </a:prstGeom>
        </p:spPr>
        <p:txBody>
          <a:bodyPr vert="horz" lIns="138230" tIns="69115" rIns="138230" bIns="69115" rtlCol="0" anchor="ctr"/>
          <a:lstStyle>
            <a:lvl1pPr algn="ctr">
              <a:defRPr sz="18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10922000" y="7945442"/>
            <a:ext cx="3556000" cy="456404"/>
          </a:xfrm>
          <a:prstGeom prst="rect">
            <a:avLst/>
          </a:prstGeom>
        </p:spPr>
        <p:txBody>
          <a:bodyPr vert="horz" lIns="138230" tIns="69115" rIns="138230" bIns="69115" rtlCol="0" anchor="ctr"/>
          <a:lstStyle>
            <a:lvl1pPr algn="r">
              <a:defRPr sz="18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831811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1382298" rtl="0" eaLnBrk="1" latinLnBrk="0" hangingPunct="1">
        <a:spcBef>
          <a:spcPct val="0"/>
        </a:spcBef>
        <a:buNone/>
        <a:defRPr sz="6700" kern="1200">
          <a:solidFill>
            <a:schemeClr val="tx1"/>
          </a:solidFill>
          <a:latin typeface="+mj-lt"/>
          <a:ea typeface="+mj-ea"/>
          <a:cs typeface="+mj-cs"/>
        </a:defRPr>
      </a:lvl1pPr>
    </p:titleStyle>
    <p:bodyStyle>
      <a:lvl1pPr marL="518362" indent="-518362" algn="l" defTabSz="1382298"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23118" indent="-431968" algn="l" defTabSz="1382298"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27873" indent="-345575" algn="l" defTabSz="1382298"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1902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11017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801321"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92470"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8361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7476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tr-TR"/>
      </a:defPPr>
      <a:lvl1pPr marL="0" algn="l" defTabSz="1382298" rtl="0" eaLnBrk="1" latinLnBrk="0" hangingPunct="1">
        <a:defRPr sz="2700" kern="1200">
          <a:solidFill>
            <a:schemeClr val="tx1"/>
          </a:solidFill>
          <a:latin typeface="+mn-lt"/>
          <a:ea typeface="+mn-ea"/>
          <a:cs typeface="+mn-cs"/>
        </a:defRPr>
      </a:lvl1pPr>
      <a:lvl2pPr marL="691149" algn="l" defTabSz="1382298" rtl="0" eaLnBrk="1" latinLnBrk="0" hangingPunct="1">
        <a:defRPr sz="2700" kern="1200">
          <a:solidFill>
            <a:schemeClr val="tx1"/>
          </a:solidFill>
          <a:latin typeface="+mn-lt"/>
          <a:ea typeface="+mn-ea"/>
          <a:cs typeface="+mn-cs"/>
        </a:defRPr>
      </a:lvl2pPr>
      <a:lvl3pPr marL="1382298" algn="l" defTabSz="1382298" rtl="0" eaLnBrk="1" latinLnBrk="0" hangingPunct="1">
        <a:defRPr sz="2700" kern="1200">
          <a:solidFill>
            <a:schemeClr val="tx1"/>
          </a:solidFill>
          <a:latin typeface="+mn-lt"/>
          <a:ea typeface="+mn-ea"/>
          <a:cs typeface="+mn-cs"/>
        </a:defRPr>
      </a:lvl3pPr>
      <a:lvl4pPr marL="2073448" algn="l" defTabSz="1382298" rtl="0" eaLnBrk="1" latinLnBrk="0" hangingPunct="1">
        <a:defRPr sz="2700" kern="1200">
          <a:solidFill>
            <a:schemeClr val="tx1"/>
          </a:solidFill>
          <a:latin typeface="+mn-lt"/>
          <a:ea typeface="+mn-ea"/>
          <a:cs typeface="+mn-cs"/>
        </a:defRPr>
      </a:lvl4pPr>
      <a:lvl5pPr marL="2764597" algn="l" defTabSz="1382298" rtl="0" eaLnBrk="1" latinLnBrk="0" hangingPunct="1">
        <a:defRPr sz="2700" kern="1200">
          <a:solidFill>
            <a:schemeClr val="tx1"/>
          </a:solidFill>
          <a:latin typeface="+mn-lt"/>
          <a:ea typeface="+mn-ea"/>
          <a:cs typeface="+mn-cs"/>
        </a:defRPr>
      </a:lvl5pPr>
      <a:lvl6pPr marL="3455746" algn="l" defTabSz="1382298" rtl="0" eaLnBrk="1" latinLnBrk="0" hangingPunct="1">
        <a:defRPr sz="2700" kern="1200">
          <a:solidFill>
            <a:schemeClr val="tx1"/>
          </a:solidFill>
          <a:latin typeface="+mn-lt"/>
          <a:ea typeface="+mn-ea"/>
          <a:cs typeface="+mn-cs"/>
        </a:defRPr>
      </a:lvl6pPr>
      <a:lvl7pPr marL="4146895" algn="l" defTabSz="1382298" rtl="0" eaLnBrk="1" latinLnBrk="0" hangingPunct="1">
        <a:defRPr sz="2700" kern="1200">
          <a:solidFill>
            <a:schemeClr val="tx1"/>
          </a:solidFill>
          <a:latin typeface="+mn-lt"/>
          <a:ea typeface="+mn-ea"/>
          <a:cs typeface="+mn-cs"/>
        </a:defRPr>
      </a:lvl7pPr>
      <a:lvl8pPr marL="4838045" algn="l" defTabSz="1382298" rtl="0" eaLnBrk="1" latinLnBrk="0" hangingPunct="1">
        <a:defRPr sz="2700" kern="1200">
          <a:solidFill>
            <a:schemeClr val="tx1"/>
          </a:solidFill>
          <a:latin typeface="+mn-lt"/>
          <a:ea typeface="+mn-ea"/>
          <a:cs typeface="+mn-cs"/>
        </a:defRPr>
      </a:lvl8pPr>
      <a:lvl9pPr marL="5529194" algn="l" defTabSz="1382298" rtl="0" eaLnBrk="1" latinLnBrk="0" hangingPunct="1">
        <a:defRPr sz="2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762011" y="343299"/>
            <a:ext cx="13716001" cy="1428751"/>
          </a:xfrm>
          <a:prstGeom prst="rect">
            <a:avLst/>
          </a:prstGeom>
        </p:spPr>
        <p:txBody>
          <a:bodyPr vert="horz" lIns="138230" tIns="69115" rIns="138230" bIns="69115" rtlCol="0" anchor="ctr">
            <a:normAutofit/>
          </a:bodyPr>
          <a:lstStyle/>
          <a:p>
            <a:r>
              <a:rPr lang="tr-TR"/>
              <a:t>Asıl başlık stili için tıklatın</a:t>
            </a:r>
          </a:p>
        </p:txBody>
      </p:sp>
      <p:sp>
        <p:nvSpPr>
          <p:cNvPr id="3" name="2 Metin Yer Tutucusu"/>
          <p:cNvSpPr>
            <a:spLocks noGrp="1"/>
          </p:cNvSpPr>
          <p:nvPr>
            <p:ph type="body" idx="1"/>
          </p:nvPr>
        </p:nvSpPr>
        <p:spPr>
          <a:xfrm>
            <a:off x="762011" y="2000251"/>
            <a:ext cx="13716001" cy="5657452"/>
          </a:xfrm>
          <a:prstGeom prst="rect">
            <a:avLst/>
          </a:prstGeom>
        </p:spPr>
        <p:txBody>
          <a:bodyPr vert="horz" lIns="138230" tIns="69115" rIns="138230" bIns="69115"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762001" y="7945442"/>
            <a:ext cx="3556000" cy="456404"/>
          </a:xfrm>
          <a:prstGeom prst="rect">
            <a:avLst/>
          </a:prstGeom>
        </p:spPr>
        <p:txBody>
          <a:bodyPr vert="horz" lIns="138230" tIns="69115" rIns="138230" bIns="69115" rtlCol="0" anchor="ctr"/>
          <a:lstStyle>
            <a:lvl1pPr algn="l">
              <a:defRPr sz="1800">
                <a:solidFill>
                  <a:schemeClr val="tx1">
                    <a:tint val="75000"/>
                  </a:schemeClr>
                </a:solidFill>
              </a:defRPr>
            </a:lvl1p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3"/>
          </p:nvPr>
        </p:nvSpPr>
        <p:spPr>
          <a:xfrm>
            <a:off x="5207001" y="7945442"/>
            <a:ext cx="4826000" cy="456404"/>
          </a:xfrm>
          <a:prstGeom prst="rect">
            <a:avLst/>
          </a:prstGeom>
        </p:spPr>
        <p:txBody>
          <a:bodyPr vert="horz" lIns="138230" tIns="69115" rIns="138230" bIns="69115" rtlCol="0" anchor="ctr"/>
          <a:lstStyle>
            <a:lvl1pPr algn="ctr">
              <a:defRPr sz="18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10922000" y="7945442"/>
            <a:ext cx="3556000" cy="456404"/>
          </a:xfrm>
          <a:prstGeom prst="rect">
            <a:avLst/>
          </a:prstGeom>
        </p:spPr>
        <p:txBody>
          <a:bodyPr vert="horz" lIns="138230" tIns="69115" rIns="138230" bIns="69115" rtlCol="0" anchor="ctr"/>
          <a:lstStyle>
            <a:lvl1pPr algn="r">
              <a:defRPr sz="18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391011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1382298" rtl="0" eaLnBrk="1" latinLnBrk="0" hangingPunct="1">
        <a:spcBef>
          <a:spcPct val="0"/>
        </a:spcBef>
        <a:buNone/>
        <a:defRPr sz="6700" kern="1200">
          <a:solidFill>
            <a:schemeClr val="tx1"/>
          </a:solidFill>
          <a:latin typeface="+mj-lt"/>
          <a:ea typeface="+mj-ea"/>
          <a:cs typeface="+mj-cs"/>
        </a:defRPr>
      </a:lvl1pPr>
    </p:titleStyle>
    <p:bodyStyle>
      <a:lvl1pPr marL="518362" indent="-518362" algn="l" defTabSz="1382298"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23118" indent="-431968" algn="l" defTabSz="1382298"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27873" indent="-345575" algn="l" defTabSz="1382298"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1902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11017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801321"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92470"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8361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7476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tr-TR"/>
      </a:defPPr>
      <a:lvl1pPr marL="0" algn="l" defTabSz="1382298" rtl="0" eaLnBrk="1" latinLnBrk="0" hangingPunct="1">
        <a:defRPr sz="2700" kern="1200">
          <a:solidFill>
            <a:schemeClr val="tx1"/>
          </a:solidFill>
          <a:latin typeface="+mn-lt"/>
          <a:ea typeface="+mn-ea"/>
          <a:cs typeface="+mn-cs"/>
        </a:defRPr>
      </a:lvl1pPr>
      <a:lvl2pPr marL="691149" algn="l" defTabSz="1382298" rtl="0" eaLnBrk="1" latinLnBrk="0" hangingPunct="1">
        <a:defRPr sz="2700" kern="1200">
          <a:solidFill>
            <a:schemeClr val="tx1"/>
          </a:solidFill>
          <a:latin typeface="+mn-lt"/>
          <a:ea typeface="+mn-ea"/>
          <a:cs typeface="+mn-cs"/>
        </a:defRPr>
      </a:lvl2pPr>
      <a:lvl3pPr marL="1382298" algn="l" defTabSz="1382298" rtl="0" eaLnBrk="1" latinLnBrk="0" hangingPunct="1">
        <a:defRPr sz="2700" kern="1200">
          <a:solidFill>
            <a:schemeClr val="tx1"/>
          </a:solidFill>
          <a:latin typeface="+mn-lt"/>
          <a:ea typeface="+mn-ea"/>
          <a:cs typeface="+mn-cs"/>
        </a:defRPr>
      </a:lvl3pPr>
      <a:lvl4pPr marL="2073448" algn="l" defTabSz="1382298" rtl="0" eaLnBrk="1" latinLnBrk="0" hangingPunct="1">
        <a:defRPr sz="2700" kern="1200">
          <a:solidFill>
            <a:schemeClr val="tx1"/>
          </a:solidFill>
          <a:latin typeface="+mn-lt"/>
          <a:ea typeface="+mn-ea"/>
          <a:cs typeface="+mn-cs"/>
        </a:defRPr>
      </a:lvl4pPr>
      <a:lvl5pPr marL="2764597" algn="l" defTabSz="1382298" rtl="0" eaLnBrk="1" latinLnBrk="0" hangingPunct="1">
        <a:defRPr sz="2700" kern="1200">
          <a:solidFill>
            <a:schemeClr val="tx1"/>
          </a:solidFill>
          <a:latin typeface="+mn-lt"/>
          <a:ea typeface="+mn-ea"/>
          <a:cs typeface="+mn-cs"/>
        </a:defRPr>
      </a:lvl5pPr>
      <a:lvl6pPr marL="3455746" algn="l" defTabSz="1382298" rtl="0" eaLnBrk="1" latinLnBrk="0" hangingPunct="1">
        <a:defRPr sz="2700" kern="1200">
          <a:solidFill>
            <a:schemeClr val="tx1"/>
          </a:solidFill>
          <a:latin typeface="+mn-lt"/>
          <a:ea typeface="+mn-ea"/>
          <a:cs typeface="+mn-cs"/>
        </a:defRPr>
      </a:lvl6pPr>
      <a:lvl7pPr marL="4146895" algn="l" defTabSz="1382298" rtl="0" eaLnBrk="1" latinLnBrk="0" hangingPunct="1">
        <a:defRPr sz="2700" kern="1200">
          <a:solidFill>
            <a:schemeClr val="tx1"/>
          </a:solidFill>
          <a:latin typeface="+mn-lt"/>
          <a:ea typeface="+mn-ea"/>
          <a:cs typeface="+mn-cs"/>
        </a:defRPr>
      </a:lvl7pPr>
      <a:lvl8pPr marL="4838045" algn="l" defTabSz="1382298" rtl="0" eaLnBrk="1" latinLnBrk="0" hangingPunct="1">
        <a:defRPr sz="2700" kern="1200">
          <a:solidFill>
            <a:schemeClr val="tx1"/>
          </a:solidFill>
          <a:latin typeface="+mn-lt"/>
          <a:ea typeface="+mn-ea"/>
          <a:cs typeface="+mn-cs"/>
        </a:defRPr>
      </a:lvl8pPr>
      <a:lvl9pPr marL="5529194" algn="l" defTabSz="1382298" rtl="0" eaLnBrk="1" latinLnBrk="0" hangingPunct="1">
        <a:defRPr sz="2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762011" y="343299"/>
            <a:ext cx="13716001" cy="1428751"/>
          </a:xfrm>
          <a:prstGeom prst="rect">
            <a:avLst/>
          </a:prstGeom>
        </p:spPr>
        <p:txBody>
          <a:bodyPr vert="horz" lIns="138230" tIns="69115" rIns="138230" bIns="69115" rtlCol="0" anchor="ctr">
            <a:normAutofit/>
          </a:bodyPr>
          <a:lstStyle/>
          <a:p>
            <a:r>
              <a:rPr lang="tr-TR"/>
              <a:t>Asıl başlık stili için tıklatın</a:t>
            </a:r>
          </a:p>
        </p:txBody>
      </p:sp>
      <p:sp>
        <p:nvSpPr>
          <p:cNvPr id="3" name="2 Metin Yer Tutucusu"/>
          <p:cNvSpPr>
            <a:spLocks noGrp="1"/>
          </p:cNvSpPr>
          <p:nvPr>
            <p:ph type="body" idx="1"/>
          </p:nvPr>
        </p:nvSpPr>
        <p:spPr>
          <a:xfrm>
            <a:off x="762011" y="2000251"/>
            <a:ext cx="13716001" cy="5657452"/>
          </a:xfrm>
          <a:prstGeom prst="rect">
            <a:avLst/>
          </a:prstGeom>
        </p:spPr>
        <p:txBody>
          <a:bodyPr vert="horz" lIns="138230" tIns="69115" rIns="138230" bIns="69115"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762001" y="7945442"/>
            <a:ext cx="3556000" cy="456404"/>
          </a:xfrm>
          <a:prstGeom prst="rect">
            <a:avLst/>
          </a:prstGeom>
        </p:spPr>
        <p:txBody>
          <a:bodyPr vert="horz" lIns="138230" tIns="69115" rIns="138230" bIns="69115" rtlCol="0" anchor="ctr"/>
          <a:lstStyle>
            <a:lvl1pPr algn="l">
              <a:defRPr sz="1800">
                <a:solidFill>
                  <a:schemeClr val="tx1">
                    <a:tint val="75000"/>
                  </a:schemeClr>
                </a:solidFill>
              </a:defRPr>
            </a:lvl1pPr>
          </a:lstStyle>
          <a:p>
            <a:fld id="{A23720DD-5B6D-40BF-8493-A6B52D484E6B}" type="datetimeFigureOut">
              <a:rPr lang="tr-TR" smtClean="0">
                <a:solidFill>
                  <a:prstClr val="black">
                    <a:tint val="75000"/>
                  </a:prstClr>
                </a:solidFill>
              </a:rPr>
              <a:pPr/>
              <a:t>22.10.2020</a:t>
            </a:fld>
            <a:endParaRPr lang="tr-TR">
              <a:solidFill>
                <a:prstClr val="black">
                  <a:tint val="75000"/>
                </a:prstClr>
              </a:solidFill>
            </a:endParaRPr>
          </a:p>
        </p:txBody>
      </p:sp>
      <p:sp>
        <p:nvSpPr>
          <p:cNvPr id="5" name="4 Altbilgi Yer Tutucusu"/>
          <p:cNvSpPr>
            <a:spLocks noGrp="1"/>
          </p:cNvSpPr>
          <p:nvPr>
            <p:ph type="ftr" sz="quarter" idx="3"/>
          </p:nvPr>
        </p:nvSpPr>
        <p:spPr>
          <a:xfrm>
            <a:off x="5207001" y="7945442"/>
            <a:ext cx="4826000" cy="456404"/>
          </a:xfrm>
          <a:prstGeom prst="rect">
            <a:avLst/>
          </a:prstGeom>
        </p:spPr>
        <p:txBody>
          <a:bodyPr vert="horz" lIns="138230" tIns="69115" rIns="138230" bIns="69115" rtlCol="0" anchor="ctr"/>
          <a:lstStyle>
            <a:lvl1pPr algn="ctr">
              <a:defRPr sz="18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10922000" y="7945442"/>
            <a:ext cx="3556000" cy="456404"/>
          </a:xfrm>
          <a:prstGeom prst="rect">
            <a:avLst/>
          </a:prstGeom>
        </p:spPr>
        <p:txBody>
          <a:bodyPr vert="horz" lIns="138230" tIns="69115" rIns="138230" bIns="69115" rtlCol="0" anchor="ctr"/>
          <a:lstStyle>
            <a:lvl1pPr algn="r">
              <a:defRPr sz="18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9259547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1382298" rtl="0" eaLnBrk="1" latinLnBrk="0" hangingPunct="1">
        <a:spcBef>
          <a:spcPct val="0"/>
        </a:spcBef>
        <a:buNone/>
        <a:defRPr sz="6700" kern="1200">
          <a:solidFill>
            <a:schemeClr val="tx1"/>
          </a:solidFill>
          <a:latin typeface="+mj-lt"/>
          <a:ea typeface="+mj-ea"/>
          <a:cs typeface="+mj-cs"/>
        </a:defRPr>
      </a:lvl1pPr>
    </p:titleStyle>
    <p:bodyStyle>
      <a:lvl1pPr marL="518362" indent="-518362" algn="l" defTabSz="1382298"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23118" indent="-431968" algn="l" defTabSz="1382298"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27873" indent="-345575" algn="l" defTabSz="1382298"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1902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11017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801321"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92470"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8361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7476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tr-TR"/>
      </a:defPPr>
      <a:lvl1pPr marL="0" algn="l" defTabSz="1382298" rtl="0" eaLnBrk="1" latinLnBrk="0" hangingPunct="1">
        <a:defRPr sz="2700" kern="1200">
          <a:solidFill>
            <a:schemeClr val="tx1"/>
          </a:solidFill>
          <a:latin typeface="+mn-lt"/>
          <a:ea typeface="+mn-ea"/>
          <a:cs typeface="+mn-cs"/>
        </a:defRPr>
      </a:lvl1pPr>
      <a:lvl2pPr marL="691149" algn="l" defTabSz="1382298" rtl="0" eaLnBrk="1" latinLnBrk="0" hangingPunct="1">
        <a:defRPr sz="2700" kern="1200">
          <a:solidFill>
            <a:schemeClr val="tx1"/>
          </a:solidFill>
          <a:latin typeface="+mn-lt"/>
          <a:ea typeface="+mn-ea"/>
          <a:cs typeface="+mn-cs"/>
        </a:defRPr>
      </a:lvl2pPr>
      <a:lvl3pPr marL="1382298" algn="l" defTabSz="1382298" rtl="0" eaLnBrk="1" latinLnBrk="0" hangingPunct="1">
        <a:defRPr sz="2700" kern="1200">
          <a:solidFill>
            <a:schemeClr val="tx1"/>
          </a:solidFill>
          <a:latin typeface="+mn-lt"/>
          <a:ea typeface="+mn-ea"/>
          <a:cs typeface="+mn-cs"/>
        </a:defRPr>
      </a:lvl3pPr>
      <a:lvl4pPr marL="2073448" algn="l" defTabSz="1382298" rtl="0" eaLnBrk="1" latinLnBrk="0" hangingPunct="1">
        <a:defRPr sz="2700" kern="1200">
          <a:solidFill>
            <a:schemeClr val="tx1"/>
          </a:solidFill>
          <a:latin typeface="+mn-lt"/>
          <a:ea typeface="+mn-ea"/>
          <a:cs typeface="+mn-cs"/>
        </a:defRPr>
      </a:lvl4pPr>
      <a:lvl5pPr marL="2764597" algn="l" defTabSz="1382298" rtl="0" eaLnBrk="1" latinLnBrk="0" hangingPunct="1">
        <a:defRPr sz="2700" kern="1200">
          <a:solidFill>
            <a:schemeClr val="tx1"/>
          </a:solidFill>
          <a:latin typeface="+mn-lt"/>
          <a:ea typeface="+mn-ea"/>
          <a:cs typeface="+mn-cs"/>
        </a:defRPr>
      </a:lvl5pPr>
      <a:lvl6pPr marL="3455746" algn="l" defTabSz="1382298" rtl="0" eaLnBrk="1" latinLnBrk="0" hangingPunct="1">
        <a:defRPr sz="2700" kern="1200">
          <a:solidFill>
            <a:schemeClr val="tx1"/>
          </a:solidFill>
          <a:latin typeface="+mn-lt"/>
          <a:ea typeface="+mn-ea"/>
          <a:cs typeface="+mn-cs"/>
        </a:defRPr>
      </a:lvl6pPr>
      <a:lvl7pPr marL="4146895" algn="l" defTabSz="1382298" rtl="0" eaLnBrk="1" latinLnBrk="0" hangingPunct="1">
        <a:defRPr sz="2700" kern="1200">
          <a:solidFill>
            <a:schemeClr val="tx1"/>
          </a:solidFill>
          <a:latin typeface="+mn-lt"/>
          <a:ea typeface="+mn-ea"/>
          <a:cs typeface="+mn-cs"/>
        </a:defRPr>
      </a:lvl7pPr>
      <a:lvl8pPr marL="4838045" algn="l" defTabSz="1382298" rtl="0" eaLnBrk="1" latinLnBrk="0" hangingPunct="1">
        <a:defRPr sz="2700" kern="1200">
          <a:solidFill>
            <a:schemeClr val="tx1"/>
          </a:solidFill>
          <a:latin typeface="+mn-lt"/>
          <a:ea typeface="+mn-ea"/>
          <a:cs typeface="+mn-cs"/>
        </a:defRPr>
      </a:lvl8pPr>
      <a:lvl9pPr marL="5529194" algn="l" defTabSz="1382298" rtl="0" eaLnBrk="1" latinLnBrk="0" hangingPunct="1">
        <a:defRPr sz="2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762012" y="343307"/>
            <a:ext cx="13716002" cy="1428751"/>
          </a:xfrm>
          <a:prstGeom prst="rect">
            <a:avLst/>
          </a:prstGeom>
        </p:spPr>
        <p:txBody>
          <a:bodyPr vert="horz" lIns="138177" tIns="69088" rIns="138177" bIns="69088" rtlCol="0" anchor="ctr">
            <a:normAutofit/>
          </a:bodyPr>
          <a:lstStyle/>
          <a:p>
            <a:r>
              <a:rPr lang="tr-TR"/>
              <a:t>Asıl başlık stili için tıklatın</a:t>
            </a:r>
          </a:p>
        </p:txBody>
      </p:sp>
      <p:sp>
        <p:nvSpPr>
          <p:cNvPr id="3" name="2 Metin Yer Tutucusu"/>
          <p:cNvSpPr>
            <a:spLocks noGrp="1"/>
          </p:cNvSpPr>
          <p:nvPr>
            <p:ph type="body" idx="1"/>
          </p:nvPr>
        </p:nvSpPr>
        <p:spPr>
          <a:xfrm>
            <a:off x="762012" y="2000251"/>
            <a:ext cx="13716002" cy="5657453"/>
          </a:xfrm>
          <a:prstGeom prst="rect">
            <a:avLst/>
          </a:prstGeom>
        </p:spPr>
        <p:txBody>
          <a:bodyPr vert="horz" lIns="138177" tIns="69088" rIns="138177" bIns="69088"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762002" y="7945444"/>
            <a:ext cx="3556000" cy="456404"/>
          </a:xfrm>
          <a:prstGeom prst="rect">
            <a:avLst/>
          </a:prstGeom>
        </p:spPr>
        <p:txBody>
          <a:bodyPr vert="horz" lIns="138177" tIns="69088" rIns="138177" bIns="69088" rtlCol="0" anchor="ctr"/>
          <a:lstStyle>
            <a:lvl1pPr algn="l">
              <a:defRPr sz="1800">
                <a:solidFill>
                  <a:schemeClr val="tx1">
                    <a:tint val="75000"/>
                  </a:schemeClr>
                </a:solidFill>
              </a:defRPr>
            </a:lvl1pPr>
          </a:lstStyle>
          <a:p>
            <a:fld id="{A23720DD-5B6D-40BF-8493-A6B52D484E6B}" type="datetimeFigureOut">
              <a:rPr lang="tr-TR" smtClean="0"/>
              <a:t>22.10.2020</a:t>
            </a:fld>
            <a:endParaRPr lang="tr-TR"/>
          </a:p>
        </p:txBody>
      </p:sp>
      <p:sp>
        <p:nvSpPr>
          <p:cNvPr id="5" name="4 Altbilgi Yer Tutucusu"/>
          <p:cNvSpPr>
            <a:spLocks noGrp="1"/>
          </p:cNvSpPr>
          <p:nvPr>
            <p:ph type="ftr" sz="quarter" idx="3"/>
          </p:nvPr>
        </p:nvSpPr>
        <p:spPr>
          <a:xfrm>
            <a:off x="5207002" y="7945444"/>
            <a:ext cx="4826000" cy="456404"/>
          </a:xfrm>
          <a:prstGeom prst="rect">
            <a:avLst/>
          </a:prstGeom>
        </p:spPr>
        <p:txBody>
          <a:bodyPr vert="horz" lIns="138177" tIns="69088" rIns="138177" bIns="69088" rtlCol="0" anchor="ctr"/>
          <a:lstStyle>
            <a:lvl1pPr algn="ctr">
              <a:defRPr sz="18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10922000" y="7945444"/>
            <a:ext cx="3556000" cy="456404"/>
          </a:xfrm>
          <a:prstGeom prst="rect">
            <a:avLst/>
          </a:prstGeom>
        </p:spPr>
        <p:txBody>
          <a:bodyPr vert="horz" lIns="138177" tIns="69088" rIns="138177" bIns="69088" rtlCol="0" anchor="ctr"/>
          <a:lstStyle>
            <a:lvl1pPr algn="r">
              <a:defRPr sz="18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74350423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1381767" rtl="0" eaLnBrk="1" latinLnBrk="0" hangingPunct="1">
        <a:spcBef>
          <a:spcPct val="0"/>
        </a:spcBef>
        <a:buNone/>
        <a:defRPr sz="6700" kern="1200">
          <a:solidFill>
            <a:schemeClr val="tx1"/>
          </a:solidFill>
          <a:latin typeface="+mj-lt"/>
          <a:ea typeface="+mj-ea"/>
          <a:cs typeface="+mj-cs"/>
        </a:defRPr>
      </a:lvl1pPr>
    </p:titleStyle>
    <p:bodyStyle>
      <a:lvl1pPr marL="518162" indent="-518162" algn="l" defTabSz="1381767"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22686" indent="-431803" algn="l" defTabSz="1381767"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27211" indent="-345441" algn="l" defTabSz="1381767"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18094" indent="-345441" algn="l" defTabSz="1381767"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108978" indent="-345441" algn="l" defTabSz="1381767"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99861" indent="-345441" algn="l" defTabSz="138176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90747" indent="-345441" algn="l" defTabSz="138176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81628" indent="-345441" algn="l" defTabSz="138176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72513" indent="-345441" algn="l" defTabSz="1381767"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tr-TR"/>
      </a:defPPr>
      <a:lvl1pPr marL="0" algn="l" defTabSz="1381767" rtl="0" eaLnBrk="1" latinLnBrk="0" hangingPunct="1">
        <a:defRPr sz="2700" kern="1200">
          <a:solidFill>
            <a:schemeClr val="tx1"/>
          </a:solidFill>
          <a:latin typeface="+mn-lt"/>
          <a:ea typeface="+mn-ea"/>
          <a:cs typeface="+mn-cs"/>
        </a:defRPr>
      </a:lvl1pPr>
      <a:lvl2pPr marL="690884" algn="l" defTabSz="1381767" rtl="0" eaLnBrk="1" latinLnBrk="0" hangingPunct="1">
        <a:defRPr sz="2700" kern="1200">
          <a:solidFill>
            <a:schemeClr val="tx1"/>
          </a:solidFill>
          <a:latin typeface="+mn-lt"/>
          <a:ea typeface="+mn-ea"/>
          <a:cs typeface="+mn-cs"/>
        </a:defRPr>
      </a:lvl2pPr>
      <a:lvl3pPr marL="1381767" algn="l" defTabSz="1381767" rtl="0" eaLnBrk="1" latinLnBrk="0" hangingPunct="1">
        <a:defRPr sz="2700" kern="1200">
          <a:solidFill>
            <a:schemeClr val="tx1"/>
          </a:solidFill>
          <a:latin typeface="+mn-lt"/>
          <a:ea typeface="+mn-ea"/>
          <a:cs typeface="+mn-cs"/>
        </a:defRPr>
      </a:lvl3pPr>
      <a:lvl4pPr marL="2072653" algn="l" defTabSz="1381767" rtl="0" eaLnBrk="1" latinLnBrk="0" hangingPunct="1">
        <a:defRPr sz="2700" kern="1200">
          <a:solidFill>
            <a:schemeClr val="tx1"/>
          </a:solidFill>
          <a:latin typeface="+mn-lt"/>
          <a:ea typeface="+mn-ea"/>
          <a:cs typeface="+mn-cs"/>
        </a:defRPr>
      </a:lvl4pPr>
      <a:lvl5pPr marL="2763534" algn="l" defTabSz="1381767" rtl="0" eaLnBrk="1" latinLnBrk="0" hangingPunct="1">
        <a:defRPr sz="2700" kern="1200">
          <a:solidFill>
            <a:schemeClr val="tx1"/>
          </a:solidFill>
          <a:latin typeface="+mn-lt"/>
          <a:ea typeface="+mn-ea"/>
          <a:cs typeface="+mn-cs"/>
        </a:defRPr>
      </a:lvl5pPr>
      <a:lvl6pPr marL="3454419" algn="l" defTabSz="1381767" rtl="0" eaLnBrk="1" latinLnBrk="0" hangingPunct="1">
        <a:defRPr sz="2700" kern="1200">
          <a:solidFill>
            <a:schemeClr val="tx1"/>
          </a:solidFill>
          <a:latin typeface="+mn-lt"/>
          <a:ea typeface="+mn-ea"/>
          <a:cs typeface="+mn-cs"/>
        </a:defRPr>
      </a:lvl6pPr>
      <a:lvl7pPr marL="4145303" algn="l" defTabSz="1381767" rtl="0" eaLnBrk="1" latinLnBrk="0" hangingPunct="1">
        <a:defRPr sz="2700" kern="1200">
          <a:solidFill>
            <a:schemeClr val="tx1"/>
          </a:solidFill>
          <a:latin typeface="+mn-lt"/>
          <a:ea typeface="+mn-ea"/>
          <a:cs typeface="+mn-cs"/>
        </a:defRPr>
      </a:lvl7pPr>
      <a:lvl8pPr marL="4836187" algn="l" defTabSz="1381767" rtl="0" eaLnBrk="1" latinLnBrk="0" hangingPunct="1">
        <a:defRPr sz="2700" kern="1200">
          <a:solidFill>
            <a:schemeClr val="tx1"/>
          </a:solidFill>
          <a:latin typeface="+mn-lt"/>
          <a:ea typeface="+mn-ea"/>
          <a:cs typeface="+mn-cs"/>
        </a:defRPr>
      </a:lvl8pPr>
      <a:lvl9pPr marL="5527069" algn="l" defTabSz="1381767"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Documents and Settings\OSMAN\Desktop\large-group-of-people-in-the-shape-of-turkish-flag-vector-138385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5970"/>
            <a:ext cx="8239758" cy="68255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OSMAN\Desktop\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021" y="1832865"/>
            <a:ext cx="7023979" cy="6758686"/>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0" y="37778"/>
            <a:ext cx="15202800" cy="1800200"/>
          </a:xfrm>
          <a:prstGeom prst="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7000" b="1" dirty="0"/>
              <a:t>TÜRKİYE'NİN NÜFUS PROJEKSİYONLARI</a:t>
            </a:r>
          </a:p>
        </p:txBody>
      </p:sp>
      <p:sp>
        <p:nvSpPr>
          <p:cNvPr id="9" name="Metin kutusu 8"/>
          <p:cNvSpPr txBox="1"/>
          <p:nvPr/>
        </p:nvSpPr>
        <p:spPr>
          <a:xfrm>
            <a:off x="8340080" y="7814642"/>
            <a:ext cx="4464496" cy="707886"/>
          </a:xfrm>
          <a:prstGeom prst="rect">
            <a:avLst/>
          </a:prstGeom>
          <a:noFill/>
        </p:spPr>
        <p:txBody>
          <a:bodyPr wrap="square" rtlCol="0">
            <a:spAutoFit/>
          </a:bodyPr>
          <a:lstStyle/>
          <a:p>
            <a:pPr algn="ctr"/>
            <a:r>
              <a:rPr lang="tr-TR" sz="4000" b="1" dirty="0">
                <a:solidFill>
                  <a:srgbClr val="FF0000"/>
                </a:solidFill>
              </a:rPr>
              <a:t>cografyahocasi.com</a:t>
            </a:r>
          </a:p>
        </p:txBody>
      </p:sp>
    </p:spTree>
    <p:extLst>
      <p:ext uri="{BB962C8B-B14F-4D97-AF65-F5344CB8AC3E}">
        <p14:creationId xmlns:p14="http://schemas.microsoft.com/office/powerpoint/2010/main" val="5230288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600"/>
                                  </p:stCondLst>
                                  <p:childTnLst>
                                    <p:animRot by="120000">
                                      <p:cBhvr>
                                        <p:cTn id="6" dur="120" fill="hold">
                                          <p:stCondLst>
                                            <p:cond delay="0"/>
                                          </p:stCondLst>
                                        </p:cTn>
                                        <p:tgtEl>
                                          <p:spTgt spid="9"/>
                                        </p:tgtEl>
                                        <p:attrNameLst>
                                          <p:attrName>r</p:attrName>
                                        </p:attrNameLst>
                                      </p:cBhvr>
                                    </p:animRot>
                                    <p:animRot by="-240000">
                                      <p:cBhvr>
                                        <p:cTn id="7" dur="240" fill="hold">
                                          <p:stCondLst>
                                            <p:cond delay="240"/>
                                          </p:stCondLst>
                                        </p:cTn>
                                        <p:tgtEl>
                                          <p:spTgt spid="9"/>
                                        </p:tgtEl>
                                        <p:attrNameLst>
                                          <p:attrName>r</p:attrName>
                                        </p:attrNameLst>
                                      </p:cBhvr>
                                    </p:animRot>
                                    <p:animRot by="240000">
                                      <p:cBhvr>
                                        <p:cTn id="8" dur="240" fill="hold">
                                          <p:stCondLst>
                                            <p:cond delay="480"/>
                                          </p:stCondLst>
                                        </p:cTn>
                                        <p:tgtEl>
                                          <p:spTgt spid="9"/>
                                        </p:tgtEl>
                                        <p:attrNameLst>
                                          <p:attrName>r</p:attrName>
                                        </p:attrNameLst>
                                      </p:cBhvr>
                                    </p:animRot>
                                    <p:animRot by="-240000">
                                      <p:cBhvr>
                                        <p:cTn id="9" dur="240" fill="hold">
                                          <p:stCondLst>
                                            <p:cond delay="720"/>
                                          </p:stCondLst>
                                        </p:cTn>
                                        <p:tgtEl>
                                          <p:spTgt spid="9"/>
                                        </p:tgtEl>
                                        <p:attrNameLst>
                                          <p:attrName>r</p:attrName>
                                        </p:attrNameLst>
                                      </p:cBhvr>
                                    </p:animRot>
                                    <p:animRot by="120000">
                                      <p:cBhvr>
                                        <p:cTn id="10" dur="240" fill="hold">
                                          <p:stCondLst>
                                            <p:cond delay="96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ikdörtgen 1"/>
          <p:cNvSpPr/>
          <p:nvPr/>
        </p:nvSpPr>
        <p:spPr>
          <a:xfrm>
            <a:off x="1067272" y="8030666"/>
            <a:ext cx="5591467" cy="523220"/>
          </a:xfrm>
          <a:prstGeom prst="rect">
            <a:avLst/>
          </a:prstGeom>
        </p:spPr>
        <p:txBody>
          <a:bodyPr wrap="none">
            <a:spAutoFit/>
          </a:bodyPr>
          <a:lstStyle/>
          <a:p>
            <a:pPr algn="ctr"/>
            <a:r>
              <a:rPr lang="fr-FR" sz="2800" b="1" dirty="0">
                <a:solidFill>
                  <a:srgbClr val="0070C0"/>
                </a:solidFill>
              </a:rPr>
              <a:t>201</a:t>
            </a:r>
            <a:r>
              <a:rPr lang="tr-TR" sz="2800" b="1" dirty="0">
                <a:solidFill>
                  <a:srgbClr val="0070C0"/>
                </a:solidFill>
              </a:rPr>
              <a:t>9 yılında</a:t>
            </a:r>
            <a:r>
              <a:rPr lang="fr-FR" sz="2800" b="1" dirty="0">
                <a:solidFill>
                  <a:srgbClr val="0070C0"/>
                </a:solidFill>
              </a:rPr>
              <a:t> </a:t>
            </a:r>
            <a:r>
              <a:rPr lang="fr-FR" sz="2800" b="1" dirty="0" err="1">
                <a:solidFill>
                  <a:srgbClr val="0070C0"/>
                </a:solidFill>
              </a:rPr>
              <a:t>nüfusu</a:t>
            </a:r>
            <a:r>
              <a:rPr lang="fr-FR" sz="2800" b="1" dirty="0">
                <a:solidFill>
                  <a:srgbClr val="0070C0"/>
                </a:solidFill>
              </a:rPr>
              <a:t> en </a:t>
            </a:r>
            <a:r>
              <a:rPr lang="fr-FR" sz="2800" b="1" dirty="0" err="1">
                <a:solidFill>
                  <a:srgbClr val="0070C0"/>
                </a:solidFill>
              </a:rPr>
              <a:t>çok</a:t>
            </a:r>
            <a:r>
              <a:rPr lang="fr-FR" sz="2800" b="1" dirty="0">
                <a:solidFill>
                  <a:srgbClr val="0070C0"/>
                </a:solidFill>
              </a:rPr>
              <a:t> </a:t>
            </a:r>
            <a:r>
              <a:rPr lang="fr-FR" sz="2800" b="1" dirty="0" err="1">
                <a:solidFill>
                  <a:srgbClr val="0070C0"/>
                </a:solidFill>
              </a:rPr>
              <a:t>olan</a:t>
            </a:r>
            <a:r>
              <a:rPr lang="fr-FR" sz="2800" b="1" dirty="0">
                <a:solidFill>
                  <a:srgbClr val="0070C0"/>
                </a:solidFill>
              </a:rPr>
              <a:t> 10 il</a:t>
            </a:r>
            <a:endParaRPr lang="tr-TR" sz="2800" b="1" dirty="0">
              <a:solidFill>
                <a:srgbClr val="0070C0"/>
              </a:solidFill>
            </a:endParaRPr>
          </a:p>
        </p:txBody>
      </p:sp>
      <p:sp>
        <p:nvSpPr>
          <p:cNvPr id="5" name="Dikdörtgen 4"/>
          <p:cNvSpPr/>
          <p:nvPr/>
        </p:nvSpPr>
        <p:spPr>
          <a:xfrm>
            <a:off x="8772128" y="8030666"/>
            <a:ext cx="5898731" cy="523220"/>
          </a:xfrm>
          <a:prstGeom prst="rect">
            <a:avLst/>
          </a:prstGeom>
        </p:spPr>
        <p:txBody>
          <a:bodyPr wrap="none">
            <a:spAutoFit/>
          </a:bodyPr>
          <a:lstStyle/>
          <a:p>
            <a:pPr algn="ctr"/>
            <a:r>
              <a:rPr lang="tr-TR" sz="2800" b="1" dirty="0">
                <a:solidFill>
                  <a:srgbClr val="0070C0"/>
                </a:solidFill>
              </a:rPr>
              <a:t>2025 yılında</a:t>
            </a:r>
            <a:r>
              <a:rPr lang="fr-FR" sz="2800" b="1" dirty="0">
                <a:solidFill>
                  <a:srgbClr val="0070C0"/>
                </a:solidFill>
              </a:rPr>
              <a:t> </a:t>
            </a:r>
            <a:r>
              <a:rPr lang="fr-FR" sz="2800" b="1" dirty="0" err="1">
                <a:solidFill>
                  <a:srgbClr val="0070C0"/>
                </a:solidFill>
              </a:rPr>
              <a:t>nüfusu</a:t>
            </a:r>
            <a:r>
              <a:rPr lang="fr-FR" sz="2800" b="1" dirty="0">
                <a:solidFill>
                  <a:srgbClr val="0070C0"/>
                </a:solidFill>
              </a:rPr>
              <a:t> en </a:t>
            </a:r>
            <a:r>
              <a:rPr lang="fr-FR" sz="2800" b="1" dirty="0" err="1">
                <a:solidFill>
                  <a:srgbClr val="0070C0"/>
                </a:solidFill>
              </a:rPr>
              <a:t>çok</a:t>
            </a:r>
            <a:r>
              <a:rPr lang="fr-FR" sz="2800" b="1" dirty="0">
                <a:solidFill>
                  <a:srgbClr val="0070C0"/>
                </a:solidFill>
              </a:rPr>
              <a:t> </a:t>
            </a:r>
            <a:r>
              <a:rPr lang="fr-FR" sz="2800" b="1" dirty="0" err="1">
                <a:solidFill>
                  <a:srgbClr val="0070C0"/>
                </a:solidFill>
              </a:rPr>
              <a:t>olacak</a:t>
            </a:r>
            <a:r>
              <a:rPr lang="fr-FR" sz="2800" b="1" dirty="0">
                <a:solidFill>
                  <a:srgbClr val="0070C0"/>
                </a:solidFill>
              </a:rPr>
              <a:t> 10 il</a:t>
            </a:r>
            <a:endParaRPr lang="tr-TR" sz="2800" b="1" dirty="0">
              <a:solidFill>
                <a:srgbClr val="0070C0"/>
              </a:solidFill>
            </a:endParaRPr>
          </a:p>
        </p:txBody>
      </p:sp>
      <p:sp>
        <p:nvSpPr>
          <p:cNvPr id="6" name="Dikdörtgen 5"/>
          <p:cNvSpPr/>
          <p:nvPr/>
        </p:nvSpPr>
        <p:spPr>
          <a:xfrm>
            <a:off x="144016" y="72008"/>
            <a:ext cx="14964816" cy="1765970"/>
          </a:xfrm>
          <a:prstGeom prst="rect">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4500"/>
              </a:lnSpc>
            </a:pPr>
            <a:r>
              <a:rPr lang="tr-TR" sz="3200" b="1" dirty="0">
                <a:solidFill>
                  <a:schemeClr val="bg1"/>
                </a:solidFill>
              </a:rPr>
              <a:t>2025 yılına gelindiğinde illerin nüfusunda da önemli değişimler beklenmektedir. Bu süre içinde 68 ilin nüfusu artarken 13 ilin nüfusu azalacaktır. En yüksek nüfusa sahip ilk beş il sıralamasında ise bir değişiklik olmayacaktır.</a:t>
            </a:r>
          </a:p>
        </p:txBody>
      </p:sp>
      <p:graphicFrame>
        <p:nvGraphicFramePr>
          <p:cNvPr id="7" name="Tablo 6"/>
          <p:cNvGraphicFramePr>
            <a:graphicFrameLocks noGrp="1"/>
          </p:cNvGraphicFramePr>
          <p:nvPr>
            <p:extLst>
              <p:ext uri="{D42A27DB-BD31-4B8C-83A1-F6EECF244321}">
                <p14:modId xmlns:p14="http://schemas.microsoft.com/office/powerpoint/2010/main" val="1288804803"/>
              </p:ext>
            </p:extLst>
          </p:nvPr>
        </p:nvGraphicFramePr>
        <p:xfrm>
          <a:off x="540775" y="2126010"/>
          <a:ext cx="6671960" cy="5890423"/>
        </p:xfrm>
        <a:graphic>
          <a:graphicData uri="http://schemas.openxmlformats.org/drawingml/2006/table">
            <a:tbl>
              <a:tblPr firstRow="1" bandRow="1">
                <a:tableStyleId>{B301B821-A1FF-4177-AEE7-76D212191A09}</a:tableStyleId>
              </a:tblPr>
              <a:tblGrid>
                <a:gridCol w="1343881">
                  <a:extLst>
                    <a:ext uri="{9D8B030D-6E8A-4147-A177-3AD203B41FA5}">
                      <a16:colId xmlns:a16="http://schemas.microsoft.com/office/drawing/2014/main" val="20000"/>
                    </a:ext>
                  </a:extLst>
                </a:gridCol>
                <a:gridCol w="2375752">
                  <a:extLst>
                    <a:ext uri="{9D8B030D-6E8A-4147-A177-3AD203B41FA5}">
                      <a16:colId xmlns:a16="http://schemas.microsoft.com/office/drawing/2014/main" val="20001"/>
                    </a:ext>
                  </a:extLst>
                </a:gridCol>
                <a:gridCol w="2952327">
                  <a:extLst>
                    <a:ext uri="{9D8B030D-6E8A-4147-A177-3AD203B41FA5}">
                      <a16:colId xmlns:a16="http://schemas.microsoft.com/office/drawing/2014/main" val="20002"/>
                    </a:ext>
                  </a:extLst>
                </a:gridCol>
              </a:tblGrid>
              <a:tr h="1089693">
                <a:tc>
                  <a:txBody>
                    <a:bodyPr/>
                    <a:lstStyle/>
                    <a:p>
                      <a:pPr algn="ctr"/>
                      <a:r>
                        <a:rPr lang="tr-TR" sz="3200" dirty="0">
                          <a:solidFill>
                            <a:schemeClr val="bg1"/>
                          </a:solidFill>
                        </a:rPr>
                        <a:t>Sıra</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00"/>
                    </a:solidFill>
                  </a:tcPr>
                </a:tc>
                <a:tc>
                  <a:txBody>
                    <a:bodyPr/>
                    <a:lstStyle/>
                    <a:p>
                      <a:pPr algn="ctr"/>
                      <a:r>
                        <a:rPr lang="tr-TR" sz="3200" dirty="0">
                          <a:solidFill>
                            <a:schemeClr val="bg1"/>
                          </a:solidFill>
                        </a:rPr>
                        <a:t>İller</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00"/>
                    </a:solidFill>
                  </a:tcPr>
                </a:tc>
                <a:tc>
                  <a:txBody>
                    <a:bodyPr/>
                    <a:lstStyle/>
                    <a:p>
                      <a:pPr algn="ctr"/>
                      <a:r>
                        <a:rPr lang="tr-TR" sz="3200" dirty="0">
                          <a:solidFill>
                            <a:schemeClr val="bg1"/>
                          </a:solidFill>
                        </a:rPr>
                        <a:t>Nüfusu</a:t>
                      </a:r>
                      <a:r>
                        <a:rPr lang="tr-TR" sz="3200" baseline="0" dirty="0">
                          <a:solidFill>
                            <a:schemeClr val="bg1"/>
                          </a:solidFill>
                        </a:rPr>
                        <a:t> (2019)</a:t>
                      </a:r>
                      <a:endParaRPr lang="tr-TR" sz="3200" dirty="0">
                        <a:solidFill>
                          <a:schemeClr val="bg1"/>
                        </a:solidFill>
                      </a:endParaRP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00"/>
                    </a:solidFill>
                  </a:tcPr>
                </a:tc>
                <a:extLst>
                  <a:ext uri="{0D108BD9-81ED-4DB2-BD59-A6C34878D82A}">
                    <a16:rowId xmlns:a16="http://schemas.microsoft.com/office/drawing/2014/main" val="10000"/>
                  </a:ext>
                </a:extLst>
              </a:tr>
              <a:tr h="480073">
                <a:tc>
                  <a:txBody>
                    <a:bodyPr/>
                    <a:lstStyle/>
                    <a:p>
                      <a:pPr algn="ctr"/>
                      <a:r>
                        <a:rPr lang="tr-TR" sz="2400" b="1" dirty="0">
                          <a:solidFill>
                            <a:schemeClr val="tx1"/>
                          </a:solidFill>
                        </a:rPr>
                        <a:t>1</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İstanbul</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15.519.267</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0073">
                <a:tc>
                  <a:txBody>
                    <a:bodyPr/>
                    <a:lstStyle/>
                    <a:p>
                      <a:pPr algn="ctr"/>
                      <a:r>
                        <a:rPr lang="tr-TR" sz="2400" b="1" dirty="0">
                          <a:solidFill>
                            <a:schemeClr val="tx1"/>
                          </a:solidFill>
                        </a:rPr>
                        <a:t>2</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Ankara</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5.639.076</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80073">
                <a:tc>
                  <a:txBody>
                    <a:bodyPr/>
                    <a:lstStyle/>
                    <a:p>
                      <a:pPr algn="ctr"/>
                      <a:r>
                        <a:rPr lang="tr-TR" sz="2400" b="1" dirty="0">
                          <a:solidFill>
                            <a:schemeClr val="tx1"/>
                          </a:solidFill>
                        </a:rPr>
                        <a:t>3</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İzmir</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4.367.251</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80073">
                <a:tc>
                  <a:txBody>
                    <a:bodyPr/>
                    <a:lstStyle/>
                    <a:p>
                      <a:pPr algn="ctr"/>
                      <a:r>
                        <a:rPr lang="tr-TR" sz="2400" b="1" dirty="0">
                          <a:solidFill>
                            <a:schemeClr val="tx1"/>
                          </a:solidFill>
                        </a:rPr>
                        <a:t>4</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Bursa</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3.056.120</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80073">
                <a:tc>
                  <a:txBody>
                    <a:bodyPr/>
                    <a:lstStyle/>
                    <a:p>
                      <a:pPr algn="ctr"/>
                      <a:r>
                        <a:rPr lang="tr-TR" sz="2400" b="1" dirty="0">
                          <a:solidFill>
                            <a:schemeClr val="tx1"/>
                          </a:solidFill>
                        </a:rPr>
                        <a:t>5</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Antalya</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2.511.700</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80073">
                <a:tc>
                  <a:txBody>
                    <a:bodyPr/>
                    <a:lstStyle/>
                    <a:p>
                      <a:pPr algn="ctr"/>
                      <a:r>
                        <a:rPr lang="tr-TR" sz="2400" b="1" dirty="0">
                          <a:solidFill>
                            <a:schemeClr val="tx1"/>
                          </a:solidFill>
                        </a:rPr>
                        <a:t>6</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Adana</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2.237.940</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80073">
                <a:tc>
                  <a:txBody>
                    <a:bodyPr/>
                    <a:lstStyle/>
                    <a:p>
                      <a:pPr algn="ctr"/>
                      <a:r>
                        <a:rPr lang="tr-TR" sz="2400" b="1" dirty="0">
                          <a:solidFill>
                            <a:schemeClr val="tx1"/>
                          </a:solidFill>
                        </a:rPr>
                        <a:t>7</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Konya</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2.232.374</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80073">
                <a:tc>
                  <a:txBody>
                    <a:bodyPr/>
                    <a:lstStyle/>
                    <a:p>
                      <a:pPr algn="ctr"/>
                      <a:r>
                        <a:rPr lang="tr-TR" sz="2400" b="1" dirty="0">
                          <a:solidFill>
                            <a:schemeClr val="tx1"/>
                          </a:solidFill>
                        </a:rPr>
                        <a:t>8</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382298" rtl="0" eaLnBrk="1" fontAlgn="auto" latinLnBrk="0" hangingPunct="1">
                        <a:lnSpc>
                          <a:spcPct val="100000"/>
                        </a:lnSpc>
                        <a:spcBef>
                          <a:spcPts val="0"/>
                        </a:spcBef>
                        <a:spcAft>
                          <a:spcPts val="0"/>
                        </a:spcAft>
                        <a:buClrTx/>
                        <a:buSzTx/>
                        <a:buFontTx/>
                        <a:buNone/>
                        <a:tabLst/>
                        <a:defRPr/>
                      </a:pPr>
                      <a:r>
                        <a:rPr lang="tr-TR" sz="2400" b="0" dirty="0">
                          <a:solidFill>
                            <a:schemeClr val="tx1"/>
                          </a:solidFill>
                        </a:rPr>
                        <a:t>Şanlıurfa</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382298" rtl="0" eaLnBrk="1" fontAlgn="auto" latinLnBrk="0" hangingPunct="1">
                        <a:lnSpc>
                          <a:spcPct val="100000"/>
                        </a:lnSpc>
                        <a:spcBef>
                          <a:spcPts val="0"/>
                        </a:spcBef>
                        <a:spcAft>
                          <a:spcPts val="0"/>
                        </a:spcAft>
                        <a:buClrTx/>
                        <a:buSzTx/>
                        <a:buFontTx/>
                        <a:buNone/>
                        <a:tabLst/>
                        <a:defRPr/>
                      </a:pPr>
                      <a:r>
                        <a:rPr lang="tr-TR" sz="2400" b="0" dirty="0">
                          <a:solidFill>
                            <a:schemeClr val="tx1"/>
                          </a:solidFill>
                        </a:rPr>
                        <a:t>2.073.614</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80073">
                <a:tc>
                  <a:txBody>
                    <a:bodyPr/>
                    <a:lstStyle/>
                    <a:p>
                      <a:pPr algn="ctr"/>
                      <a:r>
                        <a:rPr lang="tr-TR" sz="2400" b="1" dirty="0">
                          <a:solidFill>
                            <a:schemeClr val="tx1"/>
                          </a:solidFill>
                        </a:rPr>
                        <a:t>9</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Gaziantep</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2.069.364</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80073">
                <a:tc>
                  <a:txBody>
                    <a:bodyPr/>
                    <a:lstStyle/>
                    <a:p>
                      <a:pPr algn="ctr"/>
                      <a:r>
                        <a:rPr lang="tr-TR" sz="2400" b="1" dirty="0">
                          <a:solidFill>
                            <a:schemeClr val="tx1"/>
                          </a:solidFill>
                        </a:rPr>
                        <a:t>10</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Kocaeli</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1.953.035</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3327750103"/>
              </p:ext>
            </p:extLst>
          </p:nvPr>
        </p:nvGraphicFramePr>
        <p:xfrm>
          <a:off x="8220848" y="2126010"/>
          <a:ext cx="6671960" cy="5890423"/>
        </p:xfrm>
        <a:graphic>
          <a:graphicData uri="http://schemas.openxmlformats.org/drawingml/2006/table">
            <a:tbl>
              <a:tblPr firstRow="1" bandRow="1">
                <a:tableStyleId>{B301B821-A1FF-4177-AEE7-76D212191A09}</a:tableStyleId>
              </a:tblPr>
              <a:tblGrid>
                <a:gridCol w="1343881">
                  <a:extLst>
                    <a:ext uri="{9D8B030D-6E8A-4147-A177-3AD203B41FA5}">
                      <a16:colId xmlns:a16="http://schemas.microsoft.com/office/drawing/2014/main" val="20000"/>
                    </a:ext>
                  </a:extLst>
                </a:gridCol>
                <a:gridCol w="2375752">
                  <a:extLst>
                    <a:ext uri="{9D8B030D-6E8A-4147-A177-3AD203B41FA5}">
                      <a16:colId xmlns:a16="http://schemas.microsoft.com/office/drawing/2014/main" val="20001"/>
                    </a:ext>
                  </a:extLst>
                </a:gridCol>
                <a:gridCol w="2952327">
                  <a:extLst>
                    <a:ext uri="{9D8B030D-6E8A-4147-A177-3AD203B41FA5}">
                      <a16:colId xmlns:a16="http://schemas.microsoft.com/office/drawing/2014/main" val="20002"/>
                    </a:ext>
                  </a:extLst>
                </a:gridCol>
              </a:tblGrid>
              <a:tr h="1089693">
                <a:tc>
                  <a:txBody>
                    <a:bodyPr/>
                    <a:lstStyle/>
                    <a:p>
                      <a:pPr algn="ctr"/>
                      <a:r>
                        <a:rPr lang="tr-TR" sz="3200" dirty="0">
                          <a:solidFill>
                            <a:schemeClr val="bg1"/>
                          </a:solidFill>
                        </a:rPr>
                        <a:t>Sıra</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00"/>
                    </a:solidFill>
                  </a:tcPr>
                </a:tc>
                <a:tc>
                  <a:txBody>
                    <a:bodyPr/>
                    <a:lstStyle/>
                    <a:p>
                      <a:pPr algn="ctr"/>
                      <a:r>
                        <a:rPr lang="tr-TR" sz="3200" dirty="0">
                          <a:solidFill>
                            <a:schemeClr val="bg1"/>
                          </a:solidFill>
                        </a:rPr>
                        <a:t>İller</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00"/>
                    </a:solidFill>
                  </a:tcPr>
                </a:tc>
                <a:tc>
                  <a:txBody>
                    <a:bodyPr/>
                    <a:lstStyle/>
                    <a:p>
                      <a:pPr algn="ctr"/>
                      <a:r>
                        <a:rPr lang="tr-TR" sz="3200" dirty="0">
                          <a:solidFill>
                            <a:schemeClr val="bg1"/>
                          </a:solidFill>
                        </a:rPr>
                        <a:t>Nüfusu</a:t>
                      </a:r>
                      <a:r>
                        <a:rPr lang="tr-TR" sz="3200" baseline="0" dirty="0">
                          <a:solidFill>
                            <a:schemeClr val="bg1"/>
                          </a:solidFill>
                        </a:rPr>
                        <a:t> (2025)</a:t>
                      </a:r>
                      <a:endParaRPr lang="tr-TR" sz="3200" dirty="0">
                        <a:solidFill>
                          <a:schemeClr val="bg1"/>
                        </a:solidFill>
                      </a:endParaRP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00"/>
                    </a:solidFill>
                  </a:tcPr>
                </a:tc>
                <a:extLst>
                  <a:ext uri="{0D108BD9-81ED-4DB2-BD59-A6C34878D82A}">
                    <a16:rowId xmlns:a16="http://schemas.microsoft.com/office/drawing/2014/main" val="10000"/>
                  </a:ext>
                </a:extLst>
              </a:tr>
              <a:tr h="480073">
                <a:tc>
                  <a:txBody>
                    <a:bodyPr/>
                    <a:lstStyle/>
                    <a:p>
                      <a:pPr algn="ctr"/>
                      <a:r>
                        <a:rPr lang="tr-TR" sz="2400" b="1" dirty="0">
                          <a:solidFill>
                            <a:schemeClr val="tx1"/>
                          </a:solidFill>
                        </a:rPr>
                        <a:t>1</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İstanbul</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16.708.850</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0073">
                <a:tc>
                  <a:txBody>
                    <a:bodyPr/>
                    <a:lstStyle/>
                    <a:p>
                      <a:pPr algn="ctr"/>
                      <a:r>
                        <a:rPr lang="tr-TR" sz="2400" b="1" dirty="0">
                          <a:solidFill>
                            <a:schemeClr val="tx1"/>
                          </a:solidFill>
                        </a:rPr>
                        <a:t>2</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Ankara</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6.263.201</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80073">
                <a:tc>
                  <a:txBody>
                    <a:bodyPr/>
                    <a:lstStyle/>
                    <a:p>
                      <a:pPr algn="ctr"/>
                      <a:r>
                        <a:rPr lang="tr-TR" sz="2400" b="1" dirty="0">
                          <a:solidFill>
                            <a:schemeClr val="tx1"/>
                          </a:solidFill>
                        </a:rPr>
                        <a:t>3</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İzmir</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4.672.976</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80073">
                <a:tc>
                  <a:txBody>
                    <a:bodyPr/>
                    <a:lstStyle/>
                    <a:p>
                      <a:pPr algn="ctr"/>
                      <a:r>
                        <a:rPr lang="tr-TR" sz="2400" b="1" dirty="0">
                          <a:solidFill>
                            <a:schemeClr val="tx1"/>
                          </a:solidFill>
                        </a:rPr>
                        <a:t>4</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Bursa</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3.324.559</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80073">
                <a:tc>
                  <a:txBody>
                    <a:bodyPr/>
                    <a:lstStyle/>
                    <a:p>
                      <a:pPr algn="ctr"/>
                      <a:r>
                        <a:rPr lang="tr-TR" sz="2400" b="1" dirty="0">
                          <a:solidFill>
                            <a:schemeClr val="tx1"/>
                          </a:solidFill>
                        </a:rPr>
                        <a:t>5</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Antalya</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2.773.397</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80073">
                <a:tc>
                  <a:txBody>
                    <a:bodyPr/>
                    <a:lstStyle/>
                    <a:p>
                      <a:pPr algn="ctr"/>
                      <a:r>
                        <a:rPr lang="tr-TR" sz="2400" b="1" dirty="0">
                          <a:solidFill>
                            <a:schemeClr val="tx1"/>
                          </a:solidFill>
                        </a:rPr>
                        <a:t>6</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Konya</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2.370.272</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80073">
                <a:tc>
                  <a:txBody>
                    <a:bodyPr/>
                    <a:lstStyle/>
                    <a:p>
                      <a:pPr algn="ctr"/>
                      <a:r>
                        <a:rPr lang="tr-TR" sz="2400" b="1" dirty="0">
                          <a:solidFill>
                            <a:schemeClr val="tx1"/>
                          </a:solidFill>
                        </a:rPr>
                        <a:t>7</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Şanlıurfa</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2.355.157</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80073">
                <a:tc>
                  <a:txBody>
                    <a:bodyPr/>
                    <a:lstStyle/>
                    <a:p>
                      <a:pPr algn="ctr"/>
                      <a:r>
                        <a:rPr lang="tr-TR" sz="2400" b="1" dirty="0">
                          <a:solidFill>
                            <a:schemeClr val="tx1"/>
                          </a:solidFill>
                        </a:rPr>
                        <a:t>8</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Kocaeli</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2.332.373</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80073">
                <a:tc>
                  <a:txBody>
                    <a:bodyPr/>
                    <a:lstStyle/>
                    <a:p>
                      <a:pPr algn="ctr"/>
                      <a:r>
                        <a:rPr lang="tr-TR" sz="2400" b="1" dirty="0">
                          <a:solidFill>
                            <a:schemeClr val="tx1"/>
                          </a:solidFill>
                        </a:rPr>
                        <a:t>9</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Gaziantep</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2.330.559</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80073">
                <a:tc>
                  <a:txBody>
                    <a:bodyPr/>
                    <a:lstStyle/>
                    <a:p>
                      <a:pPr algn="ctr"/>
                      <a:r>
                        <a:rPr lang="tr-TR" sz="2400" b="1" dirty="0">
                          <a:solidFill>
                            <a:schemeClr val="tx1"/>
                          </a:solidFill>
                        </a:rPr>
                        <a:t>10</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Adana</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0" dirty="0">
                          <a:solidFill>
                            <a:schemeClr val="tx1"/>
                          </a:solidFill>
                        </a:rPr>
                        <a:t>2.316.131</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23028840"/>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C:\Documents and Settings\OSMAN\Desktop\Turkey-Istanbul-city-street-tram-people_1920x1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5240000" cy="8572500"/>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Belirtme Çizgisi 2"/>
          <p:cNvSpPr/>
          <p:nvPr/>
        </p:nvSpPr>
        <p:spPr>
          <a:xfrm>
            <a:off x="0" y="-34230"/>
            <a:ext cx="7641520" cy="1471319"/>
          </a:xfrm>
          <a:prstGeom prst="wedgeRect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600" b="1"/>
              <a:t>İstanbul nüfusunun </a:t>
            </a:r>
            <a:r>
              <a:rPr lang="tr-TR" sz="3600" b="1" dirty="0"/>
              <a:t>2025 yılında </a:t>
            </a:r>
            <a:r>
              <a:rPr lang="tr-TR" sz="3600" b="1" dirty="0">
                <a:solidFill>
                  <a:srgbClr val="00FFFF"/>
                </a:solidFill>
              </a:rPr>
              <a:t>16,7 milyona</a:t>
            </a:r>
            <a:r>
              <a:rPr lang="tr-TR" sz="3600" b="1" dirty="0"/>
              <a:t> ulaşacağı tahmin edilmektedir.</a:t>
            </a:r>
          </a:p>
        </p:txBody>
      </p:sp>
    </p:spTree>
    <p:extLst>
      <p:ext uri="{BB962C8B-B14F-4D97-AF65-F5344CB8AC3E}">
        <p14:creationId xmlns:p14="http://schemas.microsoft.com/office/powerpoint/2010/main" val="32744172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5" descr="C:\Documents and Settings\OSMAN\Desktop\featured-Adana-2.11.17-ADANA-MERKEZ-MOSQUE-VIEW-FROM-HOT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89"/>
            <a:ext cx="15240000" cy="8584389"/>
          </a:xfrm>
          <a:prstGeom prst="rect">
            <a:avLst/>
          </a:prstGeom>
          <a:noFill/>
          <a:extLst>
            <a:ext uri="{909E8E84-426E-40DD-AFC4-6F175D3DCCD1}">
              <a14:hiddenFill xmlns:a14="http://schemas.microsoft.com/office/drawing/2010/main">
                <a:solidFill>
                  <a:srgbClr val="FFFFFF"/>
                </a:solidFill>
              </a14:hiddenFill>
            </a:ext>
          </a:extLst>
        </p:spPr>
      </p:pic>
      <p:sp>
        <p:nvSpPr>
          <p:cNvPr id="10" name="Dikdörtgen 9"/>
          <p:cNvSpPr/>
          <p:nvPr/>
        </p:nvSpPr>
        <p:spPr>
          <a:xfrm>
            <a:off x="59160" y="72008"/>
            <a:ext cx="15049672" cy="1477938"/>
          </a:xfrm>
          <a:prstGeom prst="rect">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4700"/>
              </a:lnSpc>
            </a:pPr>
            <a:r>
              <a:rPr lang="tr-TR" sz="3500" b="1" dirty="0"/>
              <a:t>Adana ilimiz 2019 yılında nüfus bakımından 6. sırada yer almaktadır. 2025 yılında ise Adana’nın nüfus bakımından 10. sıraya gerileyeceği öngörülmektedir.</a:t>
            </a:r>
          </a:p>
        </p:txBody>
      </p:sp>
    </p:spTree>
    <p:extLst>
      <p:ext uri="{BB962C8B-B14F-4D97-AF65-F5344CB8AC3E}">
        <p14:creationId xmlns:p14="http://schemas.microsoft.com/office/powerpoint/2010/main" val="22171678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2777742939"/>
              </p:ext>
            </p:extLst>
          </p:nvPr>
        </p:nvGraphicFramePr>
        <p:xfrm>
          <a:off x="1355304" y="1549944"/>
          <a:ext cx="12817423" cy="6305659"/>
        </p:xfrm>
        <a:graphic>
          <a:graphicData uri="http://schemas.openxmlformats.org/drawingml/2006/table">
            <a:tbl>
              <a:tblPr firstRow="1" bandRow="1">
                <a:tableStyleId>{B301B821-A1FF-4177-AEE7-76D212191A09}</a:tableStyleId>
              </a:tblPr>
              <a:tblGrid>
                <a:gridCol w="3002279">
                  <a:extLst>
                    <a:ext uri="{9D8B030D-6E8A-4147-A177-3AD203B41FA5}">
                      <a16:colId xmlns:a16="http://schemas.microsoft.com/office/drawing/2014/main" val="20000"/>
                    </a:ext>
                  </a:extLst>
                </a:gridCol>
                <a:gridCol w="3233224">
                  <a:extLst>
                    <a:ext uri="{9D8B030D-6E8A-4147-A177-3AD203B41FA5}">
                      <a16:colId xmlns:a16="http://schemas.microsoft.com/office/drawing/2014/main" val="20001"/>
                    </a:ext>
                  </a:extLst>
                </a:gridCol>
                <a:gridCol w="3233224">
                  <a:extLst>
                    <a:ext uri="{9D8B030D-6E8A-4147-A177-3AD203B41FA5}">
                      <a16:colId xmlns:a16="http://schemas.microsoft.com/office/drawing/2014/main" val="20002"/>
                    </a:ext>
                  </a:extLst>
                </a:gridCol>
                <a:gridCol w="3348696">
                  <a:extLst>
                    <a:ext uri="{9D8B030D-6E8A-4147-A177-3AD203B41FA5}">
                      <a16:colId xmlns:a16="http://schemas.microsoft.com/office/drawing/2014/main" val="20003"/>
                    </a:ext>
                  </a:extLst>
                </a:gridCol>
              </a:tblGrid>
              <a:tr h="1777499">
                <a:tc>
                  <a:txBody>
                    <a:bodyPr/>
                    <a:lstStyle/>
                    <a:p>
                      <a:pPr algn="ctr"/>
                      <a:r>
                        <a:rPr lang="tr-TR" sz="4000" dirty="0"/>
                        <a:t>Yıl</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99"/>
                    </a:solidFill>
                  </a:tcPr>
                </a:tc>
                <a:tc>
                  <a:txBody>
                    <a:bodyPr/>
                    <a:lstStyle/>
                    <a:p>
                      <a:pPr algn="ctr"/>
                      <a:r>
                        <a:rPr lang="tr-TR" sz="4000" dirty="0"/>
                        <a:t>0-14</a:t>
                      </a:r>
                      <a:r>
                        <a:rPr lang="tr-TR" sz="4000" baseline="0" dirty="0"/>
                        <a:t> </a:t>
                      </a:r>
                      <a:r>
                        <a:rPr lang="tr-TR" sz="4000" dirty="0"/>
                        <a:t>(%)</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00"/>
                    </a:solidFill>
                  </a:tcPr>
                </a:tc>
                <a:tc>
                  <a:txBody>
                    <a:bodyPr/>
                    <a:lstStyle/>
                    <a:p>
                      <a:pPr algn="ctr"/>
                      <a:r>
                        <a:rPr lang="tr-TR" sz="4000" dirty="0"/>
                        <a:t>15-64 (%)</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tr-TR" sz="4000" dirty="0"/>
                        <a:t>65+ (%)</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905632">
                <a:tc>
                  <a:txBody>
                    <a:bodyPr/>
                    <a:lstStyle/>
                    <a:p>
                      <a:pPr algn="ctr"/>
                      <a:r>
                        <a:rPr lang="tr-TR" sz="3200" b="1" dirty="0">
                          <a:solidFill>
                            <a:schemeClr val="tx1"/>
                          </a:solidFill>
                        </a:rPr>
                        <a:t>2019</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b="0" dirty="0">
                          <a:solidFill>
                            <a:schemeClr val="tx1"/>
                          </a:solidFill>
                        </a:rPr>
                        <a:t>23,1</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b="0" dirty="0">
                          <a:solidFill>
                            <a:schemeClr val="tx1"/>
                          </a:solidFill>
                        </a:rPr>
                        <a:t>67,8</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b="0" dirty="0">
                          <a:solidFill>
                            <a:schemeClr val="tx1"/>
                          </a:solidFill>
                        </a:rPr>
                        <a:t>9,1</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05632">
                <a:tc>
                  <a:txBody>
                    <a:bodyPr/>
                    <a:lstStyle/>
                    <a:p>
                      <a:pPr algn="ctr"/>
                      <a:r>
                        <a:rPr lang="tr-TR" sz="3200" b="1" dirty="0">
                          <a:solidFill>
                            <a:schemeClr val="tx1"/>
                          </a:solidFill>
                        </a:rPr>
                        <a:t>2023</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b="0" dirty="0">
                          <a:solidFill>
                            <a:schemeClr val="tx1"/>
                          </a:solidFill>
                        </a:rPr>
                        <a:t>22,6</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b="0" dirty="0">
                          <a:solidFill>
                            <a:schemeClr val="tx1"/>
                          </a:solidFill>
                        </a:rPr>
                        <a:t>67,2</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b="0" dirty="0">
                          <a:solidFill>
                            <a:schemeClr val="tx1"/>
                          </a:solidFill>
                        </a:rPr>
                        <a:t>10,2</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05632">
                <a:tc>
                  <a:txBody>
                    <a:bodyPr/>
                    <a:lstStyle/>
                    <a:p>
                      <a:pPr algn="ctr"/>
                      <a:r>
                        <a:rPr lang="tr-TR" sz="3200" b="1" dirty="0">
                          <a:solidFill>
                            <a:schemeClr val="tx1"/>
                          </a:solidFill>
                        </a:rPr>
                        <a:t>2040</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b="0" dirty="0">
                          <a:solidFill>
                            <a:schemeClr val="tx1"/>
                          </a:solidFill>
                        </a:rPr>
                        <a:t>19,3</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b="0" dirty="0">
                          <a:solidFill>
                            <a:schemeClr val="tx1"/>
                          </a:solidFill>
                        </a:rPr>
                        <a:t>64,4</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b="0" dirty="0">
                          <a:solidFill>
                            <a:schemeClr val="tx1"/>
                          </a:solidFill>
                        </a:rPr>
                        <a:t>16,3</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05632">
                <a:tc>
                  <a:txBody>
                    <a:bodyPr/>
                    <a:lstStyle/>
                    <a:p>
                      <a:pPr algn="ctr"/>
                      <a:r>
                        <a:rPr lang="tr-TR" sz="3200" b="1" dirty="0">
                          <a:solidFill>
                            <a:schemeClr val="tx1"/>
                          </a:solidFill>
                        </a:rPr>
                        <a:t>2060</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b="0" dirty="0">
                          <a:solidFill>
                            <a:schemeClr val="tx1"/>
                          </a:solidFill>
                        </a:rPr>
                        <a:t>16,9</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b="0" dirty="0">
                          <a:solidFill>
                            <a:schemeClr val="tx1"/>
                          </a:solidFill>
                        </a:rPr>
                        <a:t>60,4</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b="0" dirty="0">
                          <a:solidFill>
                            <a:schemeClr val="tx1"/>
                          </a:solidFill>
                        </a:rPr>
                        <a:t>22,6</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05632">
                <a:tc>
                  <a:txBody>
                    <a:bodyPr/>
                    <a:lstStyle/>
                    <a:p>
                      <a:pPr algn="ctr"/>
                      <a:r>
                        <a:rPr lang="tr-TR" sz="3200" b="1" dirty="0">
                          <a:solidFill>
                            <a:schemeClr val="tx1"/>
                          </a:solidFill>
                        </a:rPr>
                        <a:t>2080</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b="0" dirty="0">
                          <a:solidFill>
                            <a:schemeClr val="tx1"/>
                          </a:solidFill>
                        </a:rPr>
                        <a:t>15,7</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b="0" dirty="0">
                          <a:solidFill>
                            <a:schemeClr val="tx1"/>
                          </a:solidFill>
                        </a:rPr>
                        <a:t>58,7</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b="0" dirty="0">
                          <a:solidFill>
                            <a:schemeClr val="tx1"/>
                          </a:solidFill>
                        </a:rPr>
                        <a:t>25,6</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Dikdörtgen 4"/>
          <p:cNvSpPr/>
          <p:nvPr/>
        </p:nvSpPr>
        <p:spPr>
          <a:xfrm>
            <a:off x="1402989" y="325810"/>
            <a:ext cx="12705465" cy="86177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000" b="1" spc="50" dirty="0">
                <a:ln w="11430"/>
                <a:solidFill>
                  <a:srgbClr val="FF0000"/>
                </a:solidFill>
                <a:effectLst>
                  <a:outerShdw blurRad="76200" dist="50800" dir="5400000" algn="tl" rotWithShape="0">
                    <a:srgbClr val="000000">
                      <a:alpha val="65000"/>
                    </a:srgbClr>
                  </a:outerShdw>
                </a:effectLst>
              </a:rPr>
              <a:t>YAŞ GRUPLARINA GÖRE NÜFUS ORANLARIMIZ</a:t>
            </a:r>
          </a:p>
        </p:txBody>
      </p:sp>
      <p:sp>
        <p:nvSpPr>
          <p:cNvPr id="4" name="Dikdörtgen 3"/>
          <p:cNvSpPr/>
          <p:nvPr/>
        </p:nvSpPr>
        <p:spPr>
          <a:xfrm>
            <a:off x="11853440" y="7841644"/>
            <a:ext cx="2319288" cy="477054"/>
          </a:xfrm>
          <a:prstGeom prst="rect">
            <a:avLst/>
          </a:prstGeom>
        </p:spPr>
        <p:txBody>
          <a:bodyPr wrap="none">
            <a:spAutoFit/>
          </a:bodyPr>
          <a:lstStyle/>
          <a:p>
            <a:pPr algn="ctr"/>
            <a:r>
              <a:rPr lang="tr-TR" sz="2500" b="1" dirty="0">
                <a:solidFill>
                  <a:srgbClr val="FF0000"/>
                </a:solidFill>
              </a:rPr>
              <a:t>www.tüik.gov.tr</a:t>
            </a:r>
          </a:p>
        </p:txBody>
      </p:sp>
    </p:spTree>
    <p:extLst>
      <p:ext uri="{BB962C8B-B14F-4D97-AF65-F5344CB8AC3E}">
        <p14:creationId xmlns:p14="http://schemas.microsoft.com/office/powerpoint/2010/main" val="29554168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C:\Documents and Settings\OSMAN\Desktop\TÜRKİYE'NİN NÜFUS PROJEKSİYONLARI\Resim\cocuklar-ve-sp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3922"/>
            <a:ext cx="15240000" cy="7238578"/>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0" y="-34230"/>
            <a:ext cx="15240000" cy="13681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4500"/>
              </a:lnSpc>
            </a:pPr>
            <a:r>
              <a:rPr lang="tr-TR" sz="3600" b="1" dirty="0">
                <a:solidFill>
                  <a:schemeClr val="bg1"/>
                </a:solidFill>
              </a:rPr>
              <a:t>Çocuk nüfus olarak tanımlanan 0-14 yaş oranı 2019 yılında %23,1’dir. 2080 yılında bu oranın %15,7’ye kadar düşeceği öngörülmektedir.</a:t>
            </a:r>
          </a:p>
        </p:txBody>
      </p:sp>
    </p:spTree>
    <p:extLst>
      <p:ext uri="{BB962C8B-B14F-4D97-AF65-F5344CB8AC3E}">
        <p14:creationId xmlns:p14="http://schemas.microsoft.com/office/powerpoint/2010/main" val="5230288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ikdörtgen 3"/>
          <p:cNvSpPr/>
          <p:nvPr/>
        </p:nvSpPr>
        <p:spPr>
          <a:xfrm>
            <a:off x="0" y="-34230"/>
            <a:ext cx="15240000" cy="1800200"/>
          </a:xfrm>
          <a:prstGeom prst="rect">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5000"/>
              </a:lnSpc>
            </a:pPr>
            <a:r>
              <a:rPr lang="tr-TR" sz="4000" b="1" dirty="0">
                <a:solidFill>
                  <a:schemeClr val="bg1"/>
                </a:solidFill>
                <a:latin typeface="+mj-lt"/>
              </a:rPr>
              <a:t>Çalışma çağında yer alan 15-64 yaş grubundaki nüfus oranı 2019 yılında 67,8’dir. 2080 yılında bu oranın %58,7 olacağı öngörülmektedir.</a:t>
            </a:r>
          </a:p>
        </p:txBody>
      </p:sp>
      <p:pic>
        <p:nvPicPr>
          <p:cNvPr id="3" name="Resim 2">
            <a:extLst>
              <a:ext uri="{FF2B5EF4-FFF2-40B4-BE49-F238E27FC236}">
                <a16:creationId xmlns:a16="http://schemas.microsoft.com/office/drawing/2014/main" id="{BA3A3DC2-F520-44C4-871A-8890D16A3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1954"/>
            <a:ext cx="15337704" cy="7668852"/>
          </a:xfrm>
          <a:prstGeom prst="rect">
            <a:avLst/>
          </a:prstGeom>
        </p:spPr>
      </p:pic>
    </p:spTree>
    <p:extLst>
      <p:ext uri="{BB962C8B-B14F-4D97-AF65-F5344CB8AC3E}">
        <p14:creationId xmlns:p14="http://schemas.microsoft.com/office/powerpoint/2010/main" val="40566581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37AF5F8D-4254-4635-9D90-B59C17E33F3F}"/>
              </a:ext>
            </a:extLst>
          </p:cNvPr>
          <p:cNvSpPr/>
          <p:nvPr/>
        </p:nvSpPr>
        <p:spPr>
          <a:xfrm>
            <a:off x="7344816" y="1765970"/>
            <a:ext cx="7764016" cy="4896544"/>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6900"/>
              </a:lnSpc>
            </a:pPr>
            <a:r>
              <a:rPr lang="tr-TR" sz="4400" b="1" dirty="0">
                <a:solidFill>
                  <a:schemeClr val="bg1"/>
                </a:solidFill>
              </a:rPr>
              <a:t>Yaşlı nüfus olarak tanımlanan 65 yaş ve üzerindeki nüfus oranı 2019 yılında %9,1’dir. 2080 yılında bu oranın %25,6’ya yükseleceği öngörülmektedir.</a:t>
            </a:r>
          </a:p>
        </p:txBody>
      </p:sp>
      <p:pic>
        <p:nvPicPr>
          <p:cNvPr id="10" name="Resim 9">
            <a:extLst>
              <a:ext uri="{FF2B5EF4-FFF2-40B4-BE49-F238E27FC236}">
                <a16:creationId xmlns:a16="http://schemas.microsoft.com/office/drawing/2014/main" id="{155A249C-A631-47E5-96C7-CFBDEC346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425"/>
            <a:ext cx="7187952" cy="8616925"/>
          </a:xfrm>
          <a:prstGeom prst="rect">
            <a:avLst/>
          </a:prstGeom>
        </p:spPr>
      </p:pic>
    </p:spTree>
    <p:extLst>
      <p:ext uri="{BB962C8B-B14F-4D97-AF65-F5344CB8AC3E}">
        <p14:creationId xmlns:p14="http://schemas.microsoft.com/office/powerpoint/2010/main" val="5230288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7" name="Picture 3" descr="C:\Documents and Settings\OSMAN\Desktop\group-of-elderly-people-stand-together-health-vector-18156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472" y="1782388"/>
            <a:ext cx="9937104" cy="689635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715344" y="37778"/>
            <a:ext cx="13105456" cy="1938992"/>
          </a:xfrm>
          <a:prstGeom prst="rect">
            <a:avLst/>
          </a:prstGeom>
        </p:spPr>
        <p:txBody>
          <a:bodyPr wrap="square">
            <a:spAutoFit/>
          </a:bodyPr>
          <a:lstStyle/>
          <a:p>
            <a:pPr algn="just"/>
            <a:r>
              <a:rPr lang="tr-TR" sz="4000" b="1" dirty="0">
                <a:solidFill>
                  <a:srgbClr val="00B0F0"/>
                </a:solidFill>
              </a:rPr>
              <a:t>Nüfus projeksiyonlarına göre önümüzdeki  yıllarda yaşlı nüfus oranımızın artacağı öngörülmektedir. Bu durumun ortaya çıkarabileceği başlıca sorunlar nelerdir?</a:t>
            </a:r>
          </a:p>
        </p:txBody>
      </p:sp>
      <p:pic>
        <p:nvPicPr>
          <p:cNvPr id="1026" name="Picture 2" descr="C:\Documents and Settings\OSMAN\Desktop\Wow_question_mark.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5024" y="-168374"/>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848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203176" y="7310586"/>
            <a:ext cx="6187205" cy="523220"/>
          </a:xfrm>
          <a:prstGeom prst="rect">
            <a:avLst/>
          </a:prstGeom>
        </p:spPr>
        <p:txBody>
          <a:bodyPr wrap="square">
            <a:spAutoFit/>
          </a:bodyPr>
          <a:lstStyle/>
          <a:p>
            <a:pPr algn="ctr"/>
            <a:r>
              <a:rPr lang="tr-TR" sz="2800" b="1" dirty="0">
                <a:solidFill>
                  <a:srgbClr val="C00000"/>
                </a:solidFill>
              </a:rPr>
              <a:t>Türkiye’nin </a:t>
            </a:r>
            <a:r>
              <a:rPr lang="fr-FR" sz="2800" b="1" dirty="0" err="1">
                <a:solidFill>
                  <a:srgbClr val="C00000"/>
                </a:solidFill>
              </a:rPr>
              <a:t>Nüfus</a:t>
            </a:r>
            <a:r>
              <a:rPr lang="fr-FR" sz="2800" b="1" dirty="0">
                <a:solidFill>
                  <a:srgbClr val="C00000"/>
                </a:solidFill>
              </a:rPr>
              <a:t> </a:t>
            </a:r>
            <a:r>
              <a:rPr lang="tr-TR" sz="2800" b="1" dirty="0" err="1">
                <a:solidFill>
                  <a:srgbClr val="C00000"/>
                </a:solidFill>
              </a:rPr>
              <a:t>P</a:t>
            </a:r>
            <a:r>
              <a:rPr lang="fr-FR" sz="2800" b="1" dirty="0" err="1">
                <a:solidFill>
                  <a:srgbClr val="C00000"/>
                </a:solidFill>
              </a:rPr>
              <a:t>iramidi</a:t>
            </a:r>
            <a:r>
              <a:rPr lang="fr-FR" sz="2800" b="1" dirty="0">
                <a:solidFill>
                  <a:srgbClr val="C00000"/>
                </a:solidFill>
              </a:rPr>
              <a:t>, 2018-2040 </a:t>
            </a:r>
            <a:endParaRPr lang="tr-TR" sz="2800" b="1" dirty="0">
              <a:solidFill>
                <a:srgbClr val="C00000"/>
              </a:solidFill>
            </a:endParaRPr>
          </a:p>
        </p:txBody>
      </p:sp>
      <p:sp>
        <p:nvSpPr>
          <p:cNvPr id="2" name="Dikdörtgen 1"/>
          <p:cNvSpPr/>
          <p:nvPr/>
        </p:nvSpPr>
        <p:spPr>
          <a:xfrm>
            <a:off x="97472" y="87427"/>
            <a:ext cx="14901041" cy="1246495"/>
          </a:xfrm>
          <a:prstGeom prst="rect">
            <a:avLst/>
          </a:prstGeom>
        </p:spPr>
        <p:txBody>
          <a:bodyPr wrap="square">
            <a:spAutoFit/>
          </a:bodyPr>
          <a:lstStyle/>
          <a:p>
            <a:pPr algn="just">
              <a:lnSpc>
                <a:spcPts val="4500"/>
              </a:lnSpc>
            </a:pPr>
            <a:r>
              <a:rPr lang="tr-TR" sz="3600" b="1" dirty="0">
                <a:solidFill>
                  <a:srgbClr val="7030A0"/>
                </a:solidFill>
              </a:rPr>
              <a:t>Ülkemizin nüfus piramidinde de önemli değişiklikler gerçekleşecek ve piramidin taban kısmı daralacak üst kısmı ise genişleyecektir.</a:t>
            </a:r>
          </a:p>
        </p:txBody>
      </p:sp>
      <p:pic>
        <p:nvPicPr>
          <p:cNvPr id="3074" name="Picture 2" descr="C:\Documents and Settings\OSMAN\Desktop\30567_img_2_383_21.02.20187780404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63511"/>
            <a:ext cx="15240001" cy="5313033"/>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7547992" y="7311032"/>
            <a:ext cx="6187205" cy="523220"/>
          </a:xfrm>
          <a:prstGeom prst="rect">
            <a:avLst/>
          </a:prstGeom>
        </p:spPr>
        <p:txBody>
          <a:bodyPr wrap="square">
            <a:spAutoFit/>
          </a:bodyPr>
          <a:lstStyle/>
          <a:p>
            <a:pPr algn="ctr"/>
            <a:r>
              <a:rPr lang="tr-TR" sz="2800" b="1" dirty="0">
                <a:solidFill>
                  <a:srgbClr val="C00000"/>
                </a:solidFill>
              </a:rPr>
              <a:t>Türkiye’nin </a:t>
            </a:r>
            <a:r>
              <a:rPr lang="fr-FR" sz="2800" b="1" dirty="0" err="1">
                <a:solidFill>
                  <a:srgbClr val="C00000"/>
                </a:solidFill>
              </a:rPr>
              <a:t>Nüf</a:t>
            </a:r>
            <a:r>
              <a:rPr lang="tr-TR" sz="2800" b="1" dirty="0">
                <a:solidFill>
                  <a:srgbClr val="C00000"/>
                </a:solidFill>
              </a:rPr>
              <a:t>u</a:t>
            </a:r>
            <a:r>
              <a:rPr lang="fr-FR" sz="2800" b="1" dirty="0">
                <a:solidFill>
                  <a:srgbClr val="C00000"/>
                </a:solidFill>
              </a:rPr>
              <a:t>s </a:t>
            </a:r>
            <a:r>
              <a:rPr lang="tr-TR" sz="2800" b="1" dirty="0" err="1">
                <a:solidFill>
                  <a:srgbClr val="C00000"/>
                </a:solidFill>
              </a:rPr>
              <a:t>P</a:t>
            </a:r>
            <a:r>
              <a:rPr lang="fr-FR" sz="2800" b="1" dirty="0">
                <a:solidFill>
                  <a:srgbClr val="C00000"/>
                </a:solidFill>
              </a:rPr>
              <a:t>iramidi, 2018-20</a:t>
            </a:r>
            <a:r>
              <a:rPr lang="tr-TR" sz="2800" b="1" dirty="0">
                <a:solidFill>
                  <a:srgbClr val="C00000"/>
                </a:solidFill>
              </a:rPr>
              <a:t>8</a:t>
            </a:r>
            <a:r>
              <a:rPr lang="fr-FR" sz="2800" b="1" dirty="0">
                <a:solidFill>
                  <a:srgbClr val="C00000"/>
                </a:solidFill>
              </a:rPr>
              <a:t>0 </a:t>
            </a:r>
            <a:endParaRPr lang="tr-TR" sz="2800" b="1" dirty="0">
              <a:solidFill>
                <a:srgbClr val="C00000"/>
              </a:solidFill>
            </a:endParaRPr>
          </a:p>
        </p:txBody>
      </p:sp>
    </p:spTree>
    <p:extLst>
      <p:ext uri="{BB962C8B-B14F-4D97-AF65-F5344CB8AC3E}">
        <p14:creationId xmlns:p14="http://schemas.microsoft.com/office/powerpoint/2010/main" val="523028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6827913" y="6725811"/>
            <a:ext cx="8712967" cy="553998"/>
          </a:xfrm>
          <a:prstGeom prst="rect">
            <a:avLst/>
          </a:prstGeom>
        </p:spPr>
        <p:txBody>
          <a:bodyPr wrap="square">
            <a:spAutoFit/>
          </a:bodyPr>
          <a:lstStyle/>
          <a:p>
            <a:pPr algn="ctr"/>
            <a:r>
              <a:rPr lang="tr-TR" sz="3000" b="1" dirty="0"/>
              <a:t>Türkiye’nin ortanca yaşının yıllara göre durumu</a:t>
            </a:r>
          </a:p>
        </p:txBody>
      </p:sp>
      <p:sp>
        <p:nvSpPr>
          <p:cNvPr id="2" name="Dikdörtgen 1"/>
          <p:cNvSpPr/>
          <p:nvPr/>
        </p:nvSpPr>
        <p:spPr>
          <a:xfrm>
            <a:off x="72007" y="1909986"/>
            <a:ext cx="6827913" cy="4848003"/>
          </a:xfrm>
          <a:prstGeom prst="rect">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5000"/>
              </a:lnSpc>
            </a:pPr>
            <a:r>
              <a:rPr lang="tr-TR" sz="3400" b="1" dirty="0">
                <a:solidFill>
                  <a:schemeClr val="bg1"/>
                </a:solidFill>
              </a:rPr>
              <a:t>Türkiye nüfusunun ortanca yaşı 2019’da 32,4 iken bu değer, 2080’de 45,0’e çıkacaktır. 2019 yılında erkeklerde 31,4 olan ortanca yaş, 2080’de 43,8’e; kadınlarda ise 2019 yılında 33,1 olan ortanca yaş, 2080’de 46,3’e ulaşacaktır.</a:t>
            </a:r>
          </a:p>
        </p:txBody>
      </p:sp>
      <p:graphicFrame>
        <p:nvGraphicFramePr>
          <p:cNvPr id="6" name="Tablo 5"/>
          <p:cNvGraphicFramePr>
            <a:graphicFrameLocks noGrp="1"/>
          </p:cNvGraphicFramePr>
          <p:nvPr>
            <p:extLst>
              <p:ext uri="{D42A27DB-BD31-4B8C-83A1-F6EECF244321}">
                <p14:modId xmlns:p14="http://schemas.microsoft.com/office/powerpoint/2010/main" val="2126276675"/>
              </p:ext>
            </p:extLst>
          </p:nvPr>
        </p:nvGraphicFramePr>
        <p:xfrm>
          <a:off x="7187952" y="1892493"/>
          <a:ext cx="7920880" cy="4865498"/>
        </p:xfrm>
        <a:graphic>
          <a:graphicData uri="http://schemas.openxmlformats.org/drawingml/2006/table">
            <a:tbl>
              <a:tblPr firstRow="1" bandRow="1">
                <a:tableStyleId>{B301B821-A1FF-4177-AEE7-76D212191A09}</a:tableStyleId>
              </a:tblPr>
              <a:tblGrid>
                <a:gridCol w="1855341">
                  <a:extLst>
                    <a:ext uri="{9D8B030D-6E8A-4147-A177-3AD203B41FA5}">
                      <a16:colId xmlns:a16="http://schemas.microsoft.com/office/drawing/2014/main" val="20000"/>
                    </a:ext>
                  </a:extLst>
                </a:gridCol>
                <a:gridCol w="1998060">
                  <a:extLst>
                    <a:ext uri="{9D8B030D-6E8A-4147-A177-3AD203B41FA5}">
                      <a16:colId xmlns:a16="http://schemas.microsoft.com/office/drawing/2014/main" val="20001"/>
                    </a:ext>
                  </a:extLst>
                </a:gridCol>
                <a:gridCol w="1998060">
                  <a:extLst>
                    <a:ext uri="{9D8B030D-6E8A-4147-A177-3AD203B41FA5}">
                      <a16:colId xmlns:a16="http://schemas.microsoft.com/office/drawing/2014/main" val="20002"/>
                    </a:ext>
                  </a:extLst>
                </a:gridCol>
                <a:gridCol w="2069419">
                  <a:extLst>
                    <a:ext uri="{9D8B030D-6E8A-4147-A177-3AD203B41FA5}">
                      <a16:colId xmlns:a16="http://schemas.microsoft.com/office/drawing/2014/main" val="20003"/>
                    </a:ext>
                  </a:extLst>
                </a:gridCol>
              </a:tblGrid>
              <a:tr h="1371533">
                <a:tc>
                  <a:txBody>
                    <a:bodyPr/>
                    <a:lstStyle/>
                    <a:p>
                      <a:pPr algn="ctr"/>
                      <a:r>
                        <a:rPr lang="tr-TR" sz="3600" dirty="0"/>
                        <a:t>Yıl</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CC"/>
                    </a:solidFill>
                  </a:tcPr>
                </a:tc>
                <a:tc>
                  <a:txBody>
                    <a:bodyPr/>
                    <a:lstStyle/>
                    <a:p>
                      <a:pPr algn="ctr"/>
                      <a:r>
                        <a:rPr lang="tr-TR" sz="3600" dirty="0"/>
                        <a:t>Toplam</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tr-TR" sz="3600" dirty="0"/>
                        <a:t>Erkek</a:t>
                      </a:r>
                      <a:r>
                        <a:rPr lang="tr-TR" sz="3600" baseline="0" dirty="0"/>
                        <a:t> </a:t>
                      </a:r>
                      <a:endParaRPr lang="tr-TR" sz="3600" dirty="0"/>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tr-TR" sz="3600" dirty="0"/>
                        <a:t>Kadın</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10000"/>
                  </a:ext>
                </a:extLst>
              </a:tr>
              <a:tr h="698793">
                <a:tc>
                  <a:txBody>
                    <a:bodyPr/>
                    <a:lstStyle/>
                    <a:p>
                      <a:pPr algn="ctr"/>
                      <a:r>
                        <a:rPr lang="tr-TR" sz="2400" b="1" dirty="0">
                          <a:solidFill>
                            <a:schemeClr val="tx1"/>
                          </a:solidFill>
                        </a:rPr>
                        <a:t>2023</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1" dirty="0">
                          <a:solidFill>
                            <a:schemeClr val="tx1"/>
                          </a:solidFill>
                        </a:rPr>
                        <a:t>33,5</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dirty="0">
                          <a:solidFill>
                            <a:schemeClr val="tx1"/>
                          </a:solidFill>
                        </a:rPr>
                        <a:t>32,8</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dirty="0">
                          <a:solidFill>
                            <a:schemeClr val="tx1"/>
                          </a:solidFill>
                        </a:rPr>
                        <a:t>34,3</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98793">
                <a:tc>
                  <a:txBody>
                    <a:bodyPr/>
                    <a:lstStyle/>
                    <a:p>
                      <a:pPr algn="ctr"/>
                      <a:r>
                        <a:rPr lang="tr-TR" sz="2400" b="1" dirty="0">
                          <a:solidFill>
                            <a:schemeClr val="tx1"/>
                          </a:solidFill>
                        </a:rPr>
                        <a:t>2030</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1" dirty="0">
                          <a:solidFill>
                            <a:schemeClr val="tx1"/>
                          </a:solidFill>
                        </a:rPr>
                        <a:t>35,6</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dirty="0">
                          <a:solidFill>
                            <a:schemeClr val="tx1"/>
                          </a:solidFill>
                        </a:rPr>
                        <a:t>34,8</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dirty="0">
                          <a:solidFill>
                            <a:schemeClr val="tx1"/>
                          </a:solidFill>
                        </a:rPr>
                        <a:t>36,4</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98793">
                <a:tc>
                  <a:txBody>
                    <a:bodyPr/>
                    <a:lstStyle/>
                    <a:p>
                      <a:pPr algn="ctr"/>
                      <a:r>
                        <a:rPr lang="tr-TR" sz="2400" b="1" dirty="0">
                          <a:solidFill>
                            <a:schemeClr val="tx1"/>
                          </a:solidFill>
                        </a:rPr>
                        <a:t>2040</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1" dirty="0">
                          <a:solidFill>
                            <a:schemeClr val="tx1"/>
                          </a:solidFill>
                        </a:rPr>
                        <a:t>38,5</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dirty="0">
                          <a:solidFill>
                            <a:schemeClr val="tx1"/>
                          </a:solidFill>
                        </a:rPr>
                        <a:t>37,5</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dirty="0">
                          <a:solidFill>
                            <a:schemeClr val="tx1"/>
                          </a:solidFill>
                        </a:rPr>
                        <a:t>39,5</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98793">
                <a:tc>
                  <a:txBody>
                    <a:bodyPr/>
                    <a:lstStyle/>
                    <a:p>
                      <a:pPr algn="ctr"/>
                      <a:r>
                        <a:rPr lang="tr-TR" sz="2400" b="1" dirty="0">
                          <a:solidFill>
                            <a:schemeClr val="tx1"/>
                          </a:solidFill>
                        </a:rPr>
                        <a:t>2060</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1" dirty="0">
                          <a:solidFill>
                            <a:schemeClr val="tx1"/>
                          </a:solidFill>
                        </a:rPr>
                        <a:t>42,3</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dirty="0">
                          <a:solidFill>
                            <a:schemeClr val="tx1"/>
                          </a:solidFill>
                        </a:rPr>
                        <a:t>41,1</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dirty="0">
                          <a:solidFill>
                            <a:schemeClr val="tx1"/>
                          </a:solidFill>
                        </a:rPr>
                        <a:t>43,5</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98793">
                <a:tc>
                  <a:txBody>
                    <a:bodyPr/>
                    <a:lstStyle/>
                    <a:p>
                      <a:pPr algn="ctr"/>
                      <a:r>
                        <a:rPr lang="tr-TR" sz="2400" b="1" dirty="0">
                          <a:solidFill>
                            <a:schemeClr val="tx1"/>
                          </a:solidFill>
                        </a:rPr>
                        <a:t>2080</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1" dirty="0">
                          <a:solidFill>
                            <a:schemeClr val="tx1"/>
                          </a:solidFill>
                        </a:rPr>
                        <a:t>45,0</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dirty="0">
                          <a:solidFill>
                            <a:schemeClr val="tx1"/>
                          </a:solidFill>
                        </a:rPr>
                        <a:t>43,8</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dirty="0">
                          <a:solidFill>
                            <a:schemeClr val="tx1"/>
                          </a:solidFill>
                        </a:rPr>
                        <a:t>46,3</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2302884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4804BFE-6780-49AD-932A-5FD2BE800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32" y="753857"/>
            <a:ext cx="4824536" cy="6700745"/>
          </a:xfrm>
          <a:prstGeom prst="rect">
            <a:avLst/>
          </a:prstGeom>
        </p:spPr>
      </p:pic>
      <p:sp>
        <p:nvSpPr>
          <p:cNvPr id="5" name="Metin kutusu 4">
            <a:extLst>
              <a:ext uri="{FF2B5EF4-FFF2-40B4-BE49-F238E27FC236}">
                <a16:creationId xmlns:a16="http://schemas.microsoft.com/office/drawing/2014/main" id="{E519771A-2E60-4157-AACF-5BD7A5B03382}"/>
              </a:ext>
            </a:extLst>
          </p:cNvPr>
          <p:cNvSpPr txBox="1"/>
          <p:nvPr/>
        </p:nvSpPr>
        <p:spPr>
          <a:xfrm>
            <a:off x="4019600" y="469826"/>
            <a:ext cx="12313368" cy="1169551"/>
          </a:xfrm>
          <a:prstGeom prst="rect">
            <a:avLst/>
          </a:prstGeom>
          <a:noFill/>
        </p:spPr>
        <p:txBody>
          <a:bodyPr wrap="square" rtlCol="0">
            <a:spAutoFit/>
          </a:bodyPr>
          <a:lstStyle/>
          <a:p>
            <a:pPr marL="0" marR="0" lvl="0" indent="0" algn="ctr" defTabSz="1381767" rtl="0" eaLnBrk="1" fontAlgn="auto" latinLnBrk="0" hangingPunct="1">
              <a:lnSpc>
                <a:spcPct val="100000"/>
              </a:lnSpc>
              <a:spcBef>
                <a:spcPts val="0"/>
              </a:spcBef>
              <a:spcAft>
                <a:spcPts val="0"/>
              </a:spcAft>
              <a:buClrTx/>
              <a:buSzTx/>
              <a:buFontTx/>
              <a:buNone/>
              <a:tabLst/>
              <a:defRPr/>
            </a:pPr>
            <a:r>
              <a:rPr kumimoji="0" lang="tr-TR" sz="7000" b="1" i="0" u="none" strike="noStrike" kern="1200" cap="none" spc="0" normalizeH="0" baseline="0" noProof="0" dirty="0">
                <a:ln>
                  <a:noFill/>
                </a:ln>
                <a:solidFill>
                  <a:srgbClr val="FFFFCC"/>
                </a:solidFill>
                <a:effectLst>
                  <a:glow rad="330200">
                    <a:srgbClr val="FF0066"/>
                  </a:glow>
                </a:effectLst>
                <a:uLnTx/>
                <a:uFillTx/>
                <a:latin typeface="Calibri"/>
                <a:ea typeface="+mn-ea"/>
                <a:cs typeface="+mn-cs"/>
              </a:rPr>
              <a:t>NELER ÖĞRENECEKSİNİZ</a:t>
            </a:r>
          </a:p>
        </p:txBody>
      </p:sp>
      <p:sp>
        <p:nvSpPr>
          <p:cNvPr id="6" name="Dikdörtgen 5">
            <a:extLst>
              <a:ext uri="{FF2B5EF4-FFF2-40B4-BE49-F238E27FC236}">
                <a16:creationId xmlns:a16="http://schemas.microsoft.com/office/drawing/2014/main" id="{8454A853-C470-4655-8312-852C4DFBC269}"/>
              </a:ext>
            </a:extLst>
          </p:cNvPr>
          <p:cNvSpPr/>
          <p:nvPr/>
        </p:nvSpPr>
        <p:spPr>
          <a:xfrm>
            <a:off x="5586280" y="1981994"/>
            <a:ext cx="9234520" cy="3816425"/>
          </a:xfrm>
          <a:prstGeom prst="rect">
            <a:avLst/>
          </a:prstGeom>
          <a:solidFill>
            <a:srgbClr val="7030A0"/>
          </a:solidFill>
          <a:ln w="57150">
            <a:solidFill>
              <a:srgbClr val="00FF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lvl="0" algn="just" defTabSz="1381767">
              <a:lnSpc>
                <a:spcPts val="6000"/>
              </a:lnSpc>
              <a:defRPr/>
            </a:pPr>
            <a:r>
              <a:rPr kumimoji="0" lang="tr-TR" sz="4200" b="1" i="0" u="none" strike="noStrike" kern="1200" cap="none" spc="0" normalizeH="0" baseline="0" noProof="0" dirty="0">
                <a:ln>
                  <a:noFill/>
                </a:ln>
                <a:solidFill>
                  <a:srgbClr val="FFFF00"/>
                </a:solidFill>
                <a:effectLst/>
                <a:uLnTx/>
                <a:uFillTx/>
                <a:latin typeface="Calibri"/>
                <a:ea typeface="+mn-ea"/>
                <a:cs typeface="+mn-cs"/>
              </a:rPr>
              <a:t>Bu bölümde </a:t>
            </a:r>
            <a:r>
              <a:rPr lang="tr-TR" sz="4200" b="1" dirty="0">
                <a:solidFill>
                  <a:prstClr val="white"/>
                </a:solidFill>
              </a:rPr>
              <a:t>Türkiye’nin nüfus yapısında son yıllarda yaşanan değişiklikleri ve Türkiye’nin nüfus projeksiyonlarını </a:t>
            </a:r>
            <a:r>
              <a:rPr kumimoji="0" lang="tr-TR" sz="4200" b="1" i="0" u="none" strike="noStrike" kern="1200" cap="none" spc="0" normalizeH="0" baseline="0" noProof="0" dirty="0">
                <a:ln>
                  <a:noFill/>
                </a:ln>
                <a:solidFill>
                  <a:srgbClr val="FFFF00"/>
                </a:solidFill>
                <a:effectLst/>
                <a:uLnTx/>
                <a:uFillTx/>
                <a:latin typeface="Calibri"/>
                <a:ea typeface="+mn-ea"/>
                <a:cs typeface="+mn-cs"/>
              </a:rPr>
              <a:t>öğreneceksiniz.</a:t>
            </a:r>
          </a:p>
        </p:txBody>
      </p:sp>
      <p:pic>
        <p:nvPicPr>
          <p:cNvPr id="4" name="Resim 3">
            <a:extLst>
              <a:ext uri="{FF2B5EF4-FFF2-40B4-BE49-F238E27FC236}">
                <a16:creationId xmlns:a16="http://schemas.microsoft.com/office/drawing/2014/main" id="{0B202290-5870-4EBF-89C2-F80B8C9F7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752" y="6014442"/>
            <a:ext cx="1905000" cy="2400300"/>
          </a:xfrm>
          <a:prstGeom prst="rect">
            <a:avLst/>
          </a:prstGeom>
        </p:spPr>
      </p:pic>
      <p:sp>
        <p:nvSpPr>
          <p:cNvPr id="7" name="Dikdörtgen 6">
            <a:extLst>
              <a:ext uri="{FF2B5EF4-FFF2-40B4-BE49-F238E27FC236}">
                <a16:creationId xmlns:a16="http://schemas.microsoft.com/office/drawing/2014/main" id="{B4E21F82-D4F2-4B3A-8728-F3417AC18E8C}"/>
              </a:ext>
            </a:extLst>
          </p:cNvPr>
          <p:cNvSpPr/>
          <p:nvPr/>
        </p:nvSpPr>
        <p:spPr>
          <a:xfrm>
            <a:off x="7187952" y="6441261"/>
            <a:ext cx="7620000" cy="1877437"/>
          </a:xfrm>
          <a:prstGeom prst="rect">
            <a:avLst/>
          </a:prstGeom>
        </p:spPr>
        <p:txBody>
          <a:bodyPr>
            <a:spAutoFit/>
          </a:bodyPr>
          <a:lstStyle/>
          <a:p>
            <a:pPr lvl="0" algn="just">
              <a:defRPr/>
            </a:pPr>
            <a:r>
              <a:rPr kumimoji="0" lang="tr-TR" sz="4400" b="1" i="0" u="none" strike="noStrike" kern="1200" cap="none" spc="0" normalizeH="0" baseline="0" noProof="0" dirty="0">
                <a:ln>
                  <a:noFill/>
                </a:ln>
                <a:solidFill>
                  <a:srgbClr val="FF6600"/>
                </a:solidFill>
                <a:effectLst/>
                <a:uLnTx/>
                <a:uFillTx/>
                <a:latin typeface="Calibri"/>
                <a:ea typeface="+mn-ea"/>
                <a:cs typeface="+mn-cs"/>
              </a:rPr>
              <a:t>Kazanım:   </a:t>
            </a:r>
            <a:r>
              <a:rPr lang="tr-TR" sz="3600" b="1" dirty="0">
                <a:solidFill>
                  <a:prstClr val="black"/>
                </a:solidFill>
              </a:rPr>
              <a:t>11.2.3. Türkiye’nin nüfus projeksiyonlarına dayalı senaryolar oluşturur.</a:t>
            </a:r>
            <a:endParaRPr kumimoji="0" lang="tr-TR" sz="3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45250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302079533"/>
              </p:ext>
            </p:extLst>
          </p:nvPr>
        </p:nvGraphicFramePr>
        <p:xfrm>
          <a:off x="2075384" y="1117898"/>
          <a:ext cx="11017225" cy="6840759"/>
        </p:xfrm>
        <a:graphic>
          <a:graphicData uri="http://schemas.openxmlformats.org/drawingml/2006/table">
            <a:tbl>
              <a:tblPr firstRow="1" bandRow="1">
                <a:tableStyleId>{B301B821-A1FF-4177-AEE7-76D212191A09}</a:tableStyleId>
              </a:tblPr>
              <a:tblGrid>
                <a:gridCol w="2901337">
                  <a:extLst>
                    <a:ext uri="{9D8B030D-6E8A-4147-A177-3AD203B41FA5}">
                      <a16:colId xmlns:a16="http://schemas.microsoft.com/office/drawing/2014/main" val="20000"/>
                    </a:ext>
                  </a:extLst>
                </a:gridCol>
                <a:gridCol w="4057944">
                  <a:extLst>
                    <a:ext uri="{9D8B030D-6E8A-4147-A177-3AD203B41FA5}">
                      <a16:colId xmlns:a16="http://schemas.microsoft.com/office/drawing/2014/main" val="20001"/>
                    </a:ext>
                  </a:extLst>
                </a:gridCol>
                <a:gridCol w="4057944">
                  <a:extLst>
                    <a:ext uri="{9D8B030D-6E8A-4147-A177-3AD203B41FA5}">
                      <a16:colId xmlns:a16="http://schemas.microsoft.com/office/drawing/2014/main" val="20002"/>
                    </a:ext>
                  </a:extLst>
                </a:gridCol>
              </a:tblGrid>
              <a:tr h="2251739">
                <a:tc>
                  <a:txBody>
                    <a:bodyPr/>
                    <a:lstStyle/>
                    <a:p>
                      <a:pPr algn="ctr"/>
                      <a:r>
                        <a:rPr lang="tr-TR" sz="4800" dirty="0"/>
                        <a:t>Yıl</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CC"/>
                    </a:solidFill>
                  </a:tcPr>
                </a:tc>
                <a:tc>
                  <a:txBody>
                    <a:bodyPr/>
                    <a:lstStyle/>
                    <a:p>
                      <a:pPr algn="ctr"/>
                      <a:r>
                        <a:rPr lang="tr-TR" sz="4800" dirty="0"/>
                        <a:t>Erkek</a:t>
                      </a:r>
                      <a:r>
                        <a:rPr lang="tr-TR" sz="4800" baseline="0" dirty="0"/>
                        <a:t> </a:t>
                      </a:r>
                      <a:endParaRPr lang="tr-TR" sz="4800" dirty="0"/>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tr-TR" sz="4800" dirty="0"/>
                        <a:t>Kadın</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10000"/>
                  </a:ext>
                </a:extLst>
              </a:tr>
              <a:tr h="1147255">
                <a:tc>
                  <a:txBody>
                    <a:bodyPr/>
                    <a:lstStyle/>
                    <a:p>
                      <a:pPr algn="ctr"/>
                      <a:r>
                        <a:rPr lang="tr-TR" sz="3500" b="1" dirty="0">
                          <a:solidFill>
                            <a:schemeClr val="tx1"/>
                          </a:solidFill>
                        </a:rPr>
                        <a:t>2023</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500" dirty="0">
                          <a:solidFill>
                            <a:schemeClr val="tx1"/>
                          </a:solidFill>
                        </a:rPr>
                        <a:t>43.550.799</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500" dirty="0">
                          <a:solidFill>
                            <a:schemeClr val="tx1"/>
                          </a:solidFill>
                        </a:rPr>
                        <a:t>43.356.568</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47255">
                <a:tc>
                  <a:txBody>
                    <a:bodyPr/>
                    <a:lstStyle/>
                    <a:p>
                      <a:pPr algn="ctr"/>
                      <a:r>
                        <a:rPr lang="tr-TR" sz="3500" b="1" dirty="0">
                          <a:solidFill>
                            <a:schemeClr val="tx1"/>
                          </a:solidFill>
                        </a:rPr>
                        <a:t>2040</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500" dirty="0">
                          <a:solidFill>
                            <a:schemeClr val="tx1"/>
                          </a:solidFill>
                        </a:rPr>
                        <a:t>50.062.203</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500" dirty="0">
                          <a:solidFill>
                            <a:schemeClr val="tx1"/>
                          </a:solidFill>
                        </a:rPr>
                        <a:t>50.269.030</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47255">
                <a:tc>
                  <a:txBody>
                    <a:bodyPr/>
                    <a:lstStyle/>
                    <a:p>
                      <a:pPr algn="ctr"/>
                      <a:r>
                        <a:rPr lang="tr-TR" sz="3500" b="1" dirty="0">
                          <a:solidFill>
                            <a:schemeClr val="tx1"/>
                          </a:solidFill>
                        </a:rPr>
                        <a:t>2060</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500" dirty="0">
                          <a:solidFill>
                            <a:schemeClr val="tx1"/>
                          </a:solidFill>
                        </a:rPr>
                        <a:t>53.151.438</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500" dirty="0">
                          <a:solidFill>
                            <a:schemeClr val="tx1"/>
                          </a:solidFill>
                        </a:rPr>
                        <a:t>53.944.560</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47255">
                <a:tc>
                  <a:txBody>
                    <a:bodyPr/>
                    <a:lstStyle/>
                    <a:p>
                      <a:pPr algn="ctr"/>
                      <a:r>
                        <a:rPr lang="tr-TR" sz="3500" b="1" dirty="0">
                          <a:solidFill>
                            <a:schemeClr val="tx1"/>
                          </a:solidFill>
                        </a:rPr>
                        <a:t>2080</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500" dirty="0">
                          <a:solidFill>
                            <a:schemeClr val="tx1"/>
                          </a:solidFill>
                        </a:rPr>
                        <a:t>53.103.777</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500" dirty="0">
                          <a:solidFill>
                            <a:schemeClr val="tx1"/>
                          </a:solidFill>
                        </a:rPr>
                        <a:t>53.997.126</a:t>
                      </a:r>
                    </a:p>
                  </a:txBody>
                  <a:tcPr marL="152401" marR="152401" marT="57149" marB="571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Dikdörtgen 2"/>
          <p:cNvSpPr/>
          <p:nvPr/>
        </p:nvSpPr>
        <p:spPr>
          <a:xfrm>
            <a:off x="2052469" y="109786"/>
            <a:ext cx="1096813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spc="50" dirty="0">
                <a:ln w="11430"/>
                <a:solidFill>
                  <a:srgbClr val="FF0000"/>
                </a:solidFill>
                <a:effectLst>
                  <a:outerShdw blurRad="76200" dist="50800" dir="5400000" algn="tl" rotWithShape="0">
                    <a:srgbClr val="000000">
                      <a:alpha val="65000"/>
                    </a:srgbClr>
                  </a:outerShdw>
                </a:effectLst>
              </a:rPr>
              <a:t>CİNSİYETE GÖRE NÜFUS MİKTARIMIZ</a:t>
            </a:r>
          </a:p>
        </p:txBody>
      </p:sp>
      <p:sp>
        <p:nvSpPr>
          <p:cNvPr id="4" name="Dikdörtgen 3"/>
          <p:cNvSpPr/>
          <p:nvPr/>
        </p:nvSpPr>
        <p:spPr>
          <a:xfrm>
            <a:off x="10629304" y="8030666"/>
            <a:ext cx="2319288" cy="477054"/>
          </a:xfrm>
          <a:prstGeom prst="rect">
            <a:avLst/>
          </a:prstGeom>
        </p:spPr>
        <p:txBody>
          <a:bodyPr wrap="none">
            <a:spAutoFit/>
          </a:bodyPr>
          <a:lstStyle/>
          <a:p>
            <a:pPr algn="ctr"/>
            <a:r>
              <a:rPr lang="tr-TR" sz="2500" b="1" dirty="0">
                <a:solidFill>
                  <a:srgbClr val="FF0000"/>
                </a:solidFill>
              </a:rPr>
              <a:t>www.tüik.gov.tr</a:t>
            </a:r>
          </a:p>
        </p:txBody>
      </p:sp>
    </p:spTree>
    <p:extLst>
      <p:ext uri="{BB962C8B-B14F-4D97-AF65-F5344CB8AC3E}">
        <p14:creationId xmlns:p14="http://schemas.microsoft.com/office/powerpoint/2010/main" val="17251948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C:\Documents and Settings\OSMAN\Desktop\gender-symbol-set-male-female-girl-boy-woman-man-vector-183538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6064" y="777441"/>
            <a:ext cx="6840760" cy="7037201"/>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347192" y="1477938"/>
            <a:ext cx="7200800" cy="5667642"/>
          </a:xfrm>
          <a:prstGeom prst="rect">
            <a:avLst/>
          </a:prstGeom>
        </p:spPr>
        <p:txBody>
          <a:bodyPr wrap="square">
            <a:spAutoFit/>
          </a:bodyPr>
          <a:lstStyle/>
          <a:p>
            <a:pPr algn="just">
              <a:lnSpc>
                <a:spcPts val="6300"/>
              </a:lnSpc>
            </a:pPr>
            <a:r>
              <a:rPr lang="tr-TR" sz="3600" b="1" dirty="0"/>
              <a:t>2080 yılına kadarki süreçte nüfusun cinsiyete göre dağılımı da değişecektir.</a:t>
            </a:r>
          </a:p>
          <a:p>
            <a:pPr algn="just">
              <a:lnSpc>
                <a:spcPts val="6300"/>
              </a:lnSpc>
            </a:pPr>
            <a:r>
              <a:rPr lang="tr-TR" sz="3600" b="1" dirty="0"/>
              <a:t>2019’da nüfusun %50,2’si erkek, %49,8’i kadın iken 2080’de nüfusun yaklaşık </a:t>
            </a:r>
            <a:r>
              <a:rPr lang="tr-TR" sz="3600" b="1" dirty="0">
                <a:solidFill>
                  <a:srgbClr val="0070C0"/>
                </a:solidFill>
              </a:rPr>
              <a:t>%49,58’ini erkek</a:t>
            </a:r>
            <a:r>
              <a:rPr lang="tr-TR" sz="3600" b="1" dirty="0"/>
              <a:t>, </a:t>
            </a:r>
            <a:r>
              <a:rPr lang="tr-TR" sz="3600" b="1" dirty="0">
                <a:solidFill>
                  <a:srgbClr val="FF00FF"/>
                </a:solidFill>
              </a:rPr>
              <a:t>%50,41’ini ise kadın </a:t>
            </a:r>
            <a:r>
              <a:rPr lang="tr-TR" sz="3600" b="1" dirty="0"/>
              <a:t>oluşturacaktır.</a:t>
            </a:r>
          </a:p>
        </p:txBody>
      </p:sp>
    </p:spTree>
    <p:extLst>
      <p:ext uri="{BB962C8B-B14F-4D97-AF65-F5344CB8AC3E}">
        <p14:creationId xmlns:p14="http://schemas.microsoft.com/office/powerpoint/2010/main" val="5230288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descr="C:\Documents and Settings\OSMAN\Desktop\1999726_620x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911"/>
            <a:ext cx="2169248" cy="1399043"/>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219400" y="1621954"/>
            <a:ext cx="12457384" cy="6264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81767">
              <a:lnSpc>
                <a:spcPts val="5000"/>
              </a:lnSpc>
            </a:pPr>
            <a:r>
              <a:rPr lang="tr-TR" sz="3200" dirty="0">
                <a:solidFill>
                  <a:prstClr val="black"/>
                </a:solidFill>
              </a:rPr>
              <a:t>Nüfus sayım sonuçlarına bakılarak, bir ülkenin gelecekteki nüfus özellikleri üzerinde bazı değerlendirmeler yapmak mümkündür. Türkiye’nin son 40 yıllık nüfus özellikleri incelendiğinde doğum oranlarının azaldığı, ortalama yaşam süresinin uzadığı ve nüfus artış hızının düştüğü görülmektedir.</a:t>
            </a:r>
          </a:p>
          <a:p>
            <a:pPr algn="just" defTabSz="1381767">
              <a:lnSpc>
                <a:spcPts val="5000"/>
              </a:lnSpc>
            </a:pPr>
            <a:r>
              <a:rPr lang="tr-TR" sz="3200" b="1" dirty="0">
                <a:solidFill>
                  <a:prstClr val="black"/>
                </a:solidFill>
              </a:rPr>
              <a:t>Buna göre 2023 yılında Türkiye nüfusunda;</a:t>
            </a:r>
          </a:p>
          <a:p>
            <a:pPr algn="just" defTabSz="1381767">
              <a:lnSpc>
                <a:spcPts val="5000"/>
              </a:lnSpc>
            </a:pPr>
            <a:r>
              <a:rPr lang="tr-TR" sz="3200" b="1" dirty="0">
                <a:solidFill>
                  <a:prstClr val="black"/>
                </a:solidFill>
              </a:rPr>
              <a:t>I. </a:t>
            </a:r>
            <a:r>
              <a:rPr lang="tr-TR" sz="3200" dirty="0">
                <a:solidFill>
                  <a:prstClr val="black"/>
                </a:solidFill>
              </a:rPr>
              <a:t>genç nüfus oranının yükseleceği,</a:t>
            </a:r>
          </a:p>
          <a:p>
            <a:pPr algn="just" defTabSz="1381767">
              <a:lnSpc>
                <a:spcPts val="5000"/>
              </a:lnSpc>
            </a:pPr>
            <a:r>
              <a:rPr lang="tr-TR" sz="3200" b="1" dirty="0">
                <a:solidFill>
                  <a:prstClr val="black"/>
                </a:solidFill>
              </a:rPr>
              <a:t>II. </a:t>
            </a:r>
            <a:r>
              <a:rPr lang="tr-TR" sz="3200" dirty="0">
                <a:solidFill>
                  <a:prstClr val="black"/>
                </a:solidFill>
              </a:rPr>
              <a:t>ortanca yaş değerinin yükseleceği,</a:t>
            </a:r>
          </a:p>
          <a:p>
            <a:pPr algn="just" defTabSz="1381767">
              <a:lnSpc>
                <a:spcPts val="5000"/>
              </a:lnSpc>
            </a:pPr>
            <a:r>
              <a:rPr lang="tr-TR" sz="3200" b="1" dirty="0">
                <a:solidFill>
                  <a:prstClr val="black"/>
                </a:solidFill>
              </a:rPr>
              <a:t>III. </a:t>
            </a:r>
            <a:r>
              <a:rPr lang="tr-TR" sz="3200" dirty="0">
                <a:solidFill>
                  <a:prstClr val="black"/>
                </a:solidFill>
              </a:rPr>
              <a:t>yaşlı bağımlı nüfus oranının artacağı</a:t>
            </a:r>
          </a:p>
          <a:p>
            <a:pPr algn="just" defTabSz="1381767">
              <a:lnSpc>
                <a:spcPts val="5000"/>
              </a:lnSpc>
            </a:pPr>
            <a:r>
              <a:rPr lang="tr-TR" sz="3200" b="1" dirty="0">
                <a:solidFill>
                  <a:prstClr val="black"/>
                </a:solidFill>
              </a:rPr>
              <a:t>özelliklerinden hangilerinin görülmesi beklenmektedir?</a:t>
            </a:r>
          </a:p>
          <a:p>
            <a:pPr algn="just" defTabSz="1381767">
              <a:lnSpc>
                <a:spcPts val="5000"/>
              </a:lnSpc>
            </a:pPr>
            <a:r>
              <a:rPr lang="tr-TR" sz="3200" dirty="0">
                <a:solidFill>
                  <a:prstClr val="black"/>
                </a:solidFill>
              </a:rPr>
              <a:t>A) Yalnız I 	B) Yalnız II 	C) Yalnız III</a:t>
            </a:r>
          </a:p>
          <a:p>
            <a:pPr algn="just" defTabSz="1381767">
              <a:lnSpc>
                <a:spcPts val="5000"/>
              </a:lnSpc>
            </a:pPr>
            <a:r>
              <a:rPr lang="tr-TR" sz="3200" dirty="0">
                <a:solidFill>
                  <a:prstClr val="black"/>
                </a:solidFill>
              </a:rPr>
              <a:t>D) I ve II 	E) II ve III</a:t>
            </a:r>
          </a:p>
        </p:txBody>
      </p:sp>
      <p:sp>
        <p:nvSpPr>
          <p:cNvPr id="4" name="Metin kutusu 3"/>
          <p:cNvSpPr txBox="1"/>
          <p:nvPr/>
        </p:nvSpPr>
        <p:spPr>
          <a:xfrm>
            <a:off x="4739680" y="142885"/>
            <a:ext cx="5760640" cy="1200329"/>
          </a:xfrm>
          <a:prstGeom prst="rect">
            <a:avLst/>
          </a:prstGeom>
          <a:noFill/>
        </p:spPr>
        <p:txBody>
          <a:bodyPr wrap="square" rtlCol="0">
            <a:spAutoFit/>
          </a:bodyPr>
          <a:lstStyle/>
          <a:p>
            <a:pPr algn="ctr" defTabSz="1381767"/>
            <a:r>
              <a:rPr lang="tr-TR" sz="7200" b="1" dirty="0">
                <a:solidFill>
                  <a:srgbClr val="FF9900"/>
                </a:solidFill>
              </a:rPr>
              <a:t>2017 – LYS4 </a:t>
            </a:r>
          </a:p>
        </p:txBody>
      </p:sp>
      <p:sp>
        <p:nvSpPr>
          <p:cNvPr id="6" name="Akış Çizelgesi: Bağlayıcı 5"/>
          <p:cNvSpPr/>
          <p:nvPr/>
        </p:nvSpPr>
        <p:spPr>
          <a:xfrm>
            <a:off x="4838433" y="7742634"/>
            <a:ext cx="577315" cy="540060"/>
          </a:xfrm>
          <a:prstGeom prst="flowChartConnector">
            <a:avLst/>
          </a:prstGeom>
          <a:solidFill>
            <a:srgbClr val="FF99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34939" tIns="67469" rIns="134939" bIns="67469" rtlCol="0" anchor="ctr"/>
          <a:lstStyle/>
          <a:p>
            <a:pPr algn="ctr" defTabSz="1349411"/>
            <a:endParaRPr lang="tr-TR">
              <a:solidFill>
                <a:prstClr val="white"/>
              </a:solidFill>
            </a:endParaRPr>
          </a:p>
        </p:txBody>
      </p:sp>
    </p:spTree>
    <p:extLst>
      <p:ext uri="{BB962C8B-B14F-4D97-AF65-F5344CB8AC3E}">
        <p14:creationId xmlns:p14="http://schemas.microsoft.com/office/powerpoint/2010/main" val="12950589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77">
                                          <p:stCondLst>
                                            <p:cond delay="0"/>
                                          </p:stCondLst>
                                        </p:cTn>
                                        <p:tgtEl>
                                          <p:spTgt spid="6"/>
                                        </p:tgtEl>
                                      </p:cBhvr>
                                    </p:animEffect>
                                    <p:anim calcmode="lin" valueType="num">
                                      <p:cBhvr>
                                        <p:cTn id="8" dur="1184"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32" tmFilter="0, 0; 0.125,0.2665; 0.25,0.4; 0.375,0.465; 0.5,0.5;  0.625,0.535; 0.75,0.6; 0.875,0.7335; 1,1">
                                          <p:stCondLst>
                                            <p:cond delay="432"/>
                                          </p:stCondLst>
                                        </p:cTn>
                                        <p:tgtEl>
                                          <p:spTgt spid="6"/>
                                        </p:tgtEl>
                                        <p:attrNameLst>
                                          <p:attrName>ppt_y</p:attrName>
                                        </p:attrNameLst>
                                      </p:cBhvr>
                                      <p:tavLst>
                                        <p:tav tm="0" fmla="#ppt_y-sin(pi*$)/9">
                                          <p:val>
                                            <p:fltVal val="0"/>
                                          </p:val>
                                        </p:tav>
                                        <p:tav tm="100000">
                                          <p:val>
                                            <p:fltVal val="1"/>
                                          </p:val>
                                        </p:tav>
                                      </p:tavLst>
                                    </p:anim>
                                    <p:anim calcmode="lin" valueType="num">
                                      <p:cBhvr>
                                        <p:cTn id="11" dur="216" tmFilter="0, 0; 0.125,0.2665; 0.25,0.4; 0.375,0.465; 0.5,0.5;  0.625,0.535; 0.75,0.6; 0.875,0.7335; 1,1">
                                          <p:stCondLst>
                                            <p:cond delay="861"/>
                                          </p:stCondLst>
                                        </p:cTn>
                                        <p:tgtEl>
                                          <p:spTgt spid="6"/>
                                        </p:tgtEl>
                                        <p:attrNameLst>
                                          <p:attrName>ppt_y</p:attrName>
                                        </p:attrNameLst>
                                      </p:cBhvr>
                                      <p:tavLst>
                                        <p:tav tm="0" fmla="#ppt_y-sin(pi*$)/27">
                                          <p:val>
                                            <p:fltVal val="0"/>
                                          </p:val>
                                        </p:tav>
                                        <p:tav tm="100000">
                                          <p:val>
                                            <p:fltVal val="1"/>
                                          </p:val>
                                        </p:tav>
                                      </p:tavLst>
                                    </p:anim>
                                    <p:anim calcmode="lin" valueType="num">
                                      <p:cBhvr>
                                        <p:cTn id="12" dur="107" tmFilter="0, 0; 0.125,0.2665; 0.25,0.4; 0.375,0.465; 0.5,0.5;  0.625,0.535; 0.75,0.6; 0.875,0.7335; 1,1">
                                          <p:stCondLst>
                                            <p:cond delay="1076"/>
                                          </p:stCondLst>
                                        </p:cTn>
                                        <p:tgtEl>
                                          <p:spTgt spid="6"/>
                                        </p:tgtEl>
                                        <p:attrNameLst>
                                          <p:attrName>ppt_y</p:attrName>
                                        </p:attrNameLst>
                                      </p:cBhvr>
                                      <p:tavLst>
                                        <p:tav tm="0" fmla="#ppt_y-sin(pi*$)/81">
                                          <p:val>
                                            <p:fltVal val="0"/>
                                          </p:val>
                                        </p:tav>
                                        <p:tav tm="100000">
                                          <p:val>
                                            <p:fltVal val="1"/>
                                          </p:val>
                                        </p:tav>
                                      </p:tavLst>
                                    </p:anim>
                                    <p:animScale>
                                      <p:cBhvr>
                                        <p:cTn id="13" dur="17">
                                          <p:stCondLst>
                                            <p:cond delay="423"/>
                                          </p:stCondLst>
                                        </p:cTn>
                                        <p:tgtEl>
                                          <p:spTgt spid="6"/>
                                        </p:tgtEl>
                                      </p:cBhvr>
                                      <p:to x="100000" y="60000"/>
                                    </p:animScale>
                                    <p:animScale>
                                      <p:cBhvr>
                                        <p:cTn id="14" dur="108" decel="50000">
                                          <p:stCondLst>
                                            <p:cond delay="439"/>
                                          </p:stCondLst>
                                        </p:cTn>
                                        <p:tgtEl>
                                          <p:spTgt spid="6"/>
                                        </p:tgtEl>
                                      </p:cBhvr>
                                      <p:to x="100000" y="100000"/>
                                    </p:animScale>
                                    <p:animScale>
                                      <p:cBhvr>
                                        <p:cTn id="15" dur="17">
                                          <p:stCondLst>
                                            <p:cond delay="853"/>
                                          </p:stCondLst>
                                        </p:cTn>
                                        <p:tgtEl>
                                          <p:spTgt spid="6"/>
                                        </p:tgtEl>
                                      </p:cBhvr>
                                      <p:to x="100000" y="80000"/>
                                    </p:animScale>
                                    <p:animScale>
                                      <p:cBhvr>
                                        <p:cTn id="16" dur="108" decel="50000">
                                          <p:stCondLst>
                                            <p:cond delay="870"/>
                                          </p:stCondLst>
                                        </p:cTn>
                                        <p:tgtEl>
                                          <p:spTgt spid="6"/>
                                        </p:tgtEl>
                                      </p:cBhvr>
                                      <p:to x="100000" y="100000"/>
                                    </p:animScale>
                                    <p:animScale>
                                      <p:cBhvr>
                                        <p:cTn id="17" dur="17">
                                          <p:stCondLst>
                                            <p:cond delay="1067"/>
                                          </p:stCondLst>
                                        </p:cTn>
                                        <p:tgtEl>
                                          <p:spTgt spid="6"/>
                                        </p:tgtEl>
                                      </p:cBhvr>
                                      <p:to x="100000" y="90000"/>
                                    </p:animScale>
                                    <p:animScale>
                                      <p:cBhvr>
                                        <p:cTn id="18" dur="108" decel="50000">
                                          <p:stCondLst>
                                            <p:cond delay="1084"/>
                                          </p:stCondLst>
                                        </p:cTn>
                                        <p:tgtEl>
                                          <p:spTgt spid="6"/>
                                        </p:tgtEl>
                                      </p:cBhvr>
                                      <p:to x="100000" y="100000"/>
                                    </p:animScale>
                                    <p:animScale>
                                      <p:cBhvr>
                                        <p:cTn id="19" dur="17">
                                          <p:stCondLst>
                                            <p:cond delay="1175"/>
                                          </p:stCondLst>
                                        </p:cTn>
                                        <p:tgtEl>
                                          <p:spTgt spid="6"/>
                                        </p:tgtEl>
                                      </p:cBhvr>
                                      <p:to x="100000" y="95000"/>
                                    </p:animScale>
                                    <p:animScale>
                                      <p:cBhvr>
                                        <p:cTn id="20" dur="108" decel="50000">
                                          <p:stCondLst>
                                            <p:cond delay="1192"/>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descr="C:\Documents and Settings\OSMAN\Desktop\1999726_620x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6" y="37778"/>
            <a:ext cx="2169248" cy="1399043"/>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811778" y="5222354"/>
            <a:ext cx="12081030" cy="3024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381767">
              <a:lnSpc>
                <a:spcPts val="4000"/>
              </a:lnSpc>
            </a:pPr>
            <a:r>
              <a:rPr lang="tr-TR" b="1" dirty="0">
                <a:solidFill>
                  <a:prstClr val="black"/>
                </a:solidFill>
              </a:rPr>
              <a:t>Yalnızca grafikteki bilgiler dikkate alındığında nüfusun geleceğiyle ilgili olarak,</a:t>
            </a:r>
          </a:p>
          <a:p>
            <a:pPr lvl="0" algn="just" defTabSz="1381767">
              <a:lnSpc>
                <a:spcPts val="4000"/>
              </a:lnSpc>
            </a:pPr>
            <a:r>
              <a:rPr lang="tr-TR" b="1" dirty="0">
                <a:solidFill>
                  <a:prstClr val="black"/>
                </a:solidFill>
              </a:rPr>
              <a:t>I. </a:t>
            </a:r>
            <a:r>
              <a:rPr lang="tr-TR" dirty="0">
                <a:solidFill>
                  <a:prstClr val="black"/>
                </a:solidFill>
              </a:rPr>
              <a:t>2069 yılından sonra toplam nüfus miktarı azalacaktır.</a:t>
            </a:r>
          </a:p>
          <a:p>
            <a:pPr lvl="0" algn="just" defTabSz="1381767">
              <a:lnSpc>
                <a:spcPts val="4000"/>
              </a:lnSpc>
            </a:pPr>
            <a:r>
              <a:rPr lang="tr-TR" b="1" dirty="0">
                <a:solidFill>
                  <a:prstClr val="black"/>
                </a:solidFill>
              </a:rPr>
              <a:t>II. </a:t>
            </a:r>
            <a:r>
              <a:rPr lang="tr-TR" dirty="0">
                <a:solidFill>
                  <a:prstClr val="black"/>
                </a:solidFill>
              </a:rPr>
              <a:t>2040 yılına kadar olan nüfus artışında göçler etkili olacaktır.</a:t>
            </a:r>
          </a:p>
          <a:p>
            <a:pPr lvl="0" algn="just" defTabSz="1381767">
              <a:lnSpc>
                <a:spcPts val="4000"/>
              </a:lnSpc>
            </a:pPr>
            <a:r>
              <a:rPr lang="tr-TR" b="1" dirty="0">
                <a:solidFill>
                  <a:prstClr val="black"/>
                </a:solidFill>
              </a:rPr>
              <a:t>III. </a:t>
            </a:r>
            <a:r>
              <a:rPr lang="tr-TR" dirty="0">
                <a:solidFill>
                  <a:prstClr val="black"/>
                </a:solidFill>
              </a:rPr>
              <a:t>2040-2069 yılları arasında nüfus miktarı sürekli artacaktır.</a:t>
            </a:r>
          </a:p>
          <a:p>
            <a:pPr lvl="0" algn="just" defTabSz="1381767">
              <a:lnSpc>
                <a:spcPts val="4000"/>
              </a:lnSpc>
            </a:pPr>
            <a:r>
              <a:rPr lang="tr-TR" b="1" dirty="0">
                <a:solidFill>
                  <a:prstClr val="black"/>
                </a:solidFill>
              </a:rPr>
              <a:t>yargılarından hangilerinin gerçekleşmesi beklenir?</a:t>
            </a:r>
          </a:p>
          <a:p>
            <a:pPr lvl="0" algn="just" defTabSz="1381767">
              <a:lnSpc>
                <a:spcPts val="4000"/>
              </a:lnSpc>
            </a:pPr>
            <a:r>
              <a:rPr lang="tr-TR" dirty="0">
                <a:solidFill>
                  <a:prstClr val="black"/>
                </a:solidFill>
              </a:rPr>
              <a:t>A) Yalnız I 		B) Yalnız II 		C) Yalnız III</a:t>
            </a:r>
          </a:p>
          <a:p>
            <a:pPr lvl="0" algn="just" defTabSz="1381767">
              <a:lnSpc>
                <a:spcPts val="4000"/>
              </a:lnSpc>
            </a:pPr>
            <a:r>
              <a:rPr lang="tr-TR" dirty="0">
                <a:solidFill>
                  <a:prstClr val="black"/>
                </a:solidFill>
              </a:rPr>
              <a:t>	           D) I ve II 		          E) I ve III</a:t>
            </a:r>
          </a:p>
        </p:txBody>
      </p:sp>
      <p:sp>
        <p:nvSpPr>
          <p:cNvPr id="4" name="Metin kutusu 3"/>
          <p:cNvSpPr txBox="1"/>
          <p:nvPr/>
        </p:nvSpPr>
        <p:spPr>
          <a:xfrm>
            <a:off x="-1813048" y="1405930"/>
            <a:ext cx="5760640" cy="646331"/>
          </a:xfrm>
          <a:prstGeom prst="rect">
            <a:avLst/>
          </a:prstGeom>
          <a:noFill/>
        </p:spPr>
        <p:txBody>
          <a:bodyPr wrap="square" rtlCol="0">
            <a:spAutoFit/>
          </a:bodyPr>
          <a:lstStyle/>
          <a:p>
            <a:pPr marL="0" marR="0" lvl="0" indent="0" algn="ctr" defTabSz="1381767"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srgbClr val="FF9900"/>
                </a:solidFill>
                <a:effectLst/>
                <a:uLnTx/>
                <a:uFillTx/>
                <a:latin typeface="Calibri"/>
                <a:ea typeface="+mn-ea"/>
                <a:cs typeface="+mn-cs"/>
              </a:rPr>
              <a:t>2019-AYT</a:t>
            </a:r>
          </a:p>
        </p:txBody>
      </p:sp>
      <p:sp>
        <p:nvSpPr>
          <p:cNvPr id="6" name="Akış Çizelgesi: Bağlayıcı 5"/>
          <p:cNvSpPr/>
          <p:nvPr/>
        </p:nvSpPr>
        <p:spPr>
          <a:xfrm>
            <a:off x="8988152" y="8032500"/>
            <a:ext cx="540000" cy="540000"/>
          </a:xfrm>
          <a:prstGeom prst="flowChartConnector">
            <a:avLst/>
          </a:prstGeom>
          <a:solidFill>
            <a:srgbClr val="FF99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34939" tIns="67469" rIns="134939" bIns="67469" rtlCol="0" anchor="ctr"/>
          <a:lstStyle/>
          <a:p>
            <a:pPr marL="0" marR="0" lvl="0" indent="0" algn="ctr" defTabSz="1349411" rtl="0" eaLnBrk="1" fontAlgn="auto" latinLnBrk="0" hangingPunct="1">
              <a:lnSpc>
                <a:spcPct val="100000"/>
              </a:lnSpc>
              <a:spcBef>
                <a:spcPts val="0"/>
              </a:spcBef>
              <a:spcAft>
                <a:spcPts val="0"/>
              </a:spcAft>
              <a:buClrTx/>
              <a:buSzTx/>
              <a:buFontTx/>
              <a:buNone/>
              <a:tabLst/>
              <a:defRPr/>
            </a:pPr>
            <a:endParaRPr kumimoji="0" lang="tr-TR" sz="2700" b="0" i="0" u="none" strike="noStrike" kern="1200" cap="none" spc="0" normalizeH="0" baseline="0" noProof="0">
              <a:ln>
                <a:noFill/>
              </a:ln>
              <a:solidFill>
                <a:prstClr val="white"/>
              </a:solidFill>
              <a:effectLst/>
              <a:uLnTx/>
              <a:uFillTx/>
              <a:latin typeface="Calibri"/>
              <a:ea typeface="+mn-ea"/>
              <a:cs typeface="+mn-cs"/>
            </a:endParaRPr>
          </a:p>
        </p:txBody>
      </p:sp>
      <p:pic>
        <p:nvPicPr>
          <p:cNvPr id="7" name="Resim 6">
            <a:extLst>
              <a:ext uri="{FF2B5EF4-FFF2-40B4-BE49-F238E27FC236}">
                <a16:creationId xmlns:a16="http://schemas.microsoft.com/office/drawing/2014/main" id="{E8702B73-C9DC-4A2E-A553-54C73DA1B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728" y="829866"/>
            <a:ext cx="6264696" cy="4176464"/>
          </a:xfrm>
          <a:prstGeom prst="rect">
            <a:avLst/>
          </a:prstGeom>
        </p:spPr>
      </p:pic>
      <p:sp>
        <p:nvSpPr>
          <p:cNvPr id="8" name="Dikdörtgen 7">
            <a:extLst>
              <a:ext uri="{FF2B5EF4-FFF2-40B4-BE49-F238E27FC236}">
                <a16:creationId xmlns:a16="http://schemas.microsoft.com/office/drawing/2014/main" id="{13AC331D-C9BA-401F-9C80-10CC6B92256F}"/>
              </a:ext>
            </a:extLst>
          </p:cNvPr>
          <p:cNvSpPr/>
          <p:nvPr/>
        </p:nvSpPr>
        <p:spPr>
          <a:xfrm>
            <a:off x="2651448" y="-1131"/>
            <a:ext cx="11809312" cy="830997"/>
          </a:xfrm>
          <a:prstGeom prst="rect">
            <a:avLst/>
          </a:prstGeom>
        </p:spPr>
        <p:txBody>
          <a:bodyPr wrap="square">
            <a:spAutoFit/>
          </a:bodyPr>
          <a:lstStyle/>
          <a:p>
            <a:pPr algn="just"/>
            <a:r>
              <a:rPr lang="tr-TR" sz="2400" dirty="0"/>
              <a:t>Aşağıda, Türkiye’nin 2017 yılı nüfusu baz alınarak TÜİK tarafından hazırlanan ve Türkiye’nin 2018-2080 yılları arasındaki nüfusunun olası durumunu gösteren bir grafik verilmiştir.</a:t>
            </a:r>
          </a:p>
        </p:txBody>
      </p:sp>
    </p:spTree>
    <p:extLst>
      <p:ext uri="{BB962C8B-B14F-4D97-AF65-F5344CB8AC3E}">
        <p14:creationId xmlns:p14="http://schemas.microsoft.com/office/powerpoint/2010/main" val="3177507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77">
                                          <p:stCondLst>
                                            <p:cond delay="0"/>
                                          </p:stCondLst>
                                        </p:cTn>
                                        <p:tgtEl>
                                          <p:spTgt spid="6"/>
                                        </p:tgtEl>
                                      </p:cBhvr>
                                    </p:animEffect>
                                    <p:anim calcmode="lin" valueType="num">
                                      <p:cBhvr>
                                        <p:cTn id="8" dur="1184"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32" tmFilter="0, 0; 0.125,0.2665; 0.25,0.4; 0.375,0.465; 0.5,0.5;  0.625,0.535; 0.75,0.6; 0.875,0.7335; 1,1">
                                          <p:stCondLst>
                                            <p:cond delay="432"/>
                                          </p:stCondLst>
                                        </p:cTn>
                                        <p:tgtEl>
                                          <p:spTgt spid="6"/>
                                        </p:tgtEl>
                                        <p:attrNameLst>
                                          <p:attrName>ppt_y</p:attrName>
                                        </p:attrNameLst>
                                      </p:cBhvr>
                                      <p:tavLst>
                                        <p:tav tm="0" fmla="#ppt_y-sin(pi*$)/9">
                                          <p:val>
                                            <p:fltVal val="0"/>
                                          </p:val>
                                        </p:tav>
                                        <p:tav tm="100000">
                                          <p:val>
                                            <p:fltVal val="1"/>
                                          </p:val>
                                        </p:tav>
                                      </p:tavLst>
                                    </p:anim>
                                    <p:anim calcmode="lin" valueType="num">
                                      <p:cBhvr>
                                        <p:cTn id="11" dur="216" tmFilter="0, 0; 0.125,0.2665; 0.25,0.4; 0.375,0.465; 0.5,0.5;  0.625,0.535; 0.75,0.6; 0.875,0.7335; 1,1">
                                          <p:stCondLst>
                                            <p:cond delay="861"/>
                                          </p:stCondLst>
                                        </p:cTn>
                                        <p:tgtEl>
                                          <p:spTgt spid="6"/>
                                        </p:tgtEl>
                                        <p:attrNameLst>
                                          <p:attrName>ppt_y</p:attrName>
                                        </p:attrNameLst>
                                      </p:cBhvr>
                                      <p:tavLst>
                                        <p:tav tm="0" fmla="#ppt_y-sin(pi*$)/27">
                                          <p:val>
                                            <p:fltVal val="0"/>
                                          </p:val>
                                        </p:tav>
                                        <p:tav tm="100000">
                                          <p:val>
                                            <p:fltVal val="1"/>
                                          </p:val>
                                        </p:tav>
                                      </p:tavLst>
                                    </p:anim>
                                    <p:anim calcmode="lin" valueType="num">
                                      <p:cBhvr>
                                        <p:cTn id="12" dur="107" tmFilter="0, 0; 0.125,0.2665; 0.25,0.4; 0.375,0.465; 0.5,0.5;  0.625,0.535; 0.75,0.6; 0.875,0.7335; 1,1">
                                          <p:stCondLst>
                                            <p:cond delay="1076"/>
                                          </p:stCondLst>
                                        </p:cTn>
                                        <p:tgtEl>
                                          <p:spTgt spid="6"/>
                                        </p:tgtEl>
                                        <p:attrNameLst>
                                          <p:attrName>ppt_y</p:attrName>
                                        </p:attrNameLst>
                                      </p:cBhvr>
                                      <p:tavLst>
                                        <p:tav tm="0" fmla="#ppt_y-sin(pi*$)/81">
                                          <p:val>
                                            <p:fltVal val="0"/>
                                          </p:val>
                                        </p:tav>
                                        <p:tav tm="100000">
                                          <p:val>
                                            <p:fltVal val="1"/>
                                          </p:val>
                                        </p:tav>
                                      </p:tavLst>
                                    </p:anim>
                                    <p:animScale>
                                      <p:cBhvr>
                                        <p:cTn id="13" dur="17">
                                          <p:stCondLst>
                                            <p:cond delay="423"/>
                                          </p:stCondLst>
                                        </p:cTn>
                                        <p:tgtEl>
                                          <p:spTgt spid="6"/>
                                        </p:tgtEl>
                                      </p:cBhvr>
                                      <p:to x="100000" y="60000"/>
                                    </p:animScale>
                                    <p:animScale>
                                      <p:cBhvr>
                                        <p:cTn id="14" dur="108" decel="50000">
                                          <p:stCondLst>
                                            <p:cond delay="439"/>
                                          </p:stCondLst>
                                        </p:cTn>
                                        <p:tgtEl>
                                          <p:spTgt spid="6"/>
                                        </p:tgtEl>
                                      </p:cBhvr>
                                      <p:to x="100000" y="100000"/>
                                    </p:animScale>
                                    <p:animScale>
                                      <p:cBhvr>
                                        <p:cTn id="15" dur="17">
                                          <p:stCondLst>
                                            <p:cond delay="853"/>
                                          </p:stCondLst>
                                        </p:cTn>
                                        <p:tgtEl>
                                          <p:spTgt spid="6"/>
                                        </p:tgtEl>
                                      </p:cBhvr>
                                      <p:to x="100000" y="80000"/>
                                    </p:animScale>
                                    <p:animScale>
                                      <p:cBhvr>
                                        <p:cTn id="16" dur="108" decel="50000">
                                          <p:stCondLst>
                                            <p:cond delay="870"/>
                                          </p:stCondLst>
                                        </p:cTn>
                                        <p:tgtEl>
                                          <p:spTgt spid="6"/>
                                        </p:tgtEl>
                                      </p:cBhvr>
                                      <p:to x="100000" y="100000"/>
                                    </p:animScale>
                                    <p:animScale>
                                      <p:cBhvr>
                                        <p:cTn id="17" dur="17">
                                          <p:stCondLst>
                                            <p:cond delay="1067"/>
                                          </p:stCondLst>
                                        </p:cTn>
                                        <p:tgtEl>
                                          <p:spTgt spid="6"/>
                                        </p:tgtEl>
                                      </p:cBhvr>
                                      <p:to x="100000" y="90000"/>
                                    </p:animScale>
                                    <p:animScale>
                                      <p:cBhvr>
                                        <p:cTn id="18" dur="108" decel="50000">
                                          <p:stCondLst>
                                            <p:cond delay="1084"/>
                                          </p:stCondLst>
                                        </p:cTn>
                                        <p:tgtEl>
                                          <p:spTgt spid="6"/>
                                        </p:tgtEl>
                                      </p:cBhvr>
                                      <p:to x="100000" y="100000"/>
                                    </p:animScale>
                                    <p:animScale>
                                      <p:cBhvr>
                                        <p:cTn id="19" dur="17">
                                          <p:stCondLst>
                                            <p:cond delay="1175"/>
                                          </p:stCondLst>
                                        </p:cTn>
                                        <p:tgtEl>
                                          <p:spTgt spid="6"/>
                                        </p:tgtEl>
                                      </p:cBhvr>
                                      <p:to x="100000" y="95000"/>
                                    </p:animScale>
                                    <p:animScale>
                                      <p:cBhvr>
                                        <p:cTn id="20" dur="108" decel="50000">
                                          <p:stCondLst>
                                            <p:cond delay="1192"/>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Documents and Settings\OSMAN\Desktop\exam-story_647_031117055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 y="1980221"/>
            <a:ext cx="15302873" cy="662650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 2"/>
          <p:cNvGrpSpPr/>
          <p:nvPr/>
        </p:nvGrpSpPr>
        <p:grpSpPr>
          <a:xfrm>
            <a:off x="-389125" y="-466278"/>
            <a:ext cx="15930005" cy="3312368"/>
            <a:chOff x="-252536" y="332656"/>
            <a:chExt cx="9360532" cy="2649894"/>
          </a:xfrm>
        </p:grpSpPr>
        <p:sp>
          <p:nvSpPr>
            <p:cNvPr id="5" name="Akış Çizelgesi: Öteki İşlem 4"/>
            <p:cNvSpPr/>
            <p:nvPr/>
          </p:nvSpPr>
          <p:spPr>
            <a:xfrm>
              <a:off x="1220588" y="705678"/>
              <a:ext cx="7887408" cy="1948946"/>
            </a:xfrm>
            <a:prstGeom prst="flowChartAlternateProcess">
              <a:avLst/>
            </a:prstGeom>
            <a:solidFill>
              <a:srgbClr val="00B0F0"/>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49929" rtl="0" eaLnBrk="1" fontAlgn="auto" latinLnBrk="0" hangingPunct="1">
                <a:lnSpc>
                  <a:spcPts val="7824"/>
                </a:lnSpc>
                <a:spcBef>
                  <a:spcPts val="0"/>
                </a:spcBef>
                <a:spcAft>
                  <a:spcPts val="0"/>
                </a:spcAft>
                <a:buClrTx/>
                <a:buSzTx/>
                <a:buFontTx/>
                <a:buNone/>
                <a:tabLst/>
                <a:defRPr/>
              </a:pPr>
              <a:endParaRPr kumimoji="0" lang="tr-TR" sz="7400" b="1" i="0" u="none" strike="noStrike" kern="1200" cap="none" spc="0" normalizeH="0" baseline="0" noProof="0" dirty="0">
                <a:ln>
                  <a:noFill/>
                </a:ln>
                <a:solidFill>
                  <a:srgbClr val="0070C0"/>
                </a:solidFill>
                <a:effectLst/>
                <a:uLnTx/>
                <a:uFillTx/>
                <a:latin typeface="Calibri"/>
                <a:ea typeface="+mn-ea"/>
                <a:cs typeface="+mn-cs"/>
              </a:endParaRPr>
            </a:p>
          </p:txBody>
        </p:sp>
        <p:pic>
          <p:nvPicPr>
            <p:cNvPr id="6" name="Picture 2" descr="C:\Documents and Settings\OSMAN\Desktop\png-exam-png-ico-5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332656"/>
              <a:ext cx="2786565" cy="2649894"/>
            </a:xfrm>
            <a:prstGeom prst="rect">
              <a:avLst/>
            </a:prstGeom>
            <a:noFill/>
          </p:spPr>
        </p:pic>
      </p:grpSp>
      <p:sp>
        <p:nvSpPr>
          <p:cNvPr id="2" name="Metin kutusu 1">
            <a:extLst>
              <a:ext uri="{FF2B5EF4-FFF2-40B4-BE49-F238E27FC236}">
                <a16:creationId xmlns:a16="http://schemas.microsoft.com/office/drawing/2014/main" id="{5CC5774F-2F3A-496E-823D-CD45D58F2C5C}"/>
              </a:ext>
            </a:extLst>
          </p:cNvPr>
          <p:cNvSpPr txBox="1"/>
          <p:nvPr/>
        </p:nvSpPr>
        <p:spPr>
          <a:xfrm>
            <a:off x="3731568" y="637649"/>
            <a:ext cx="11665296" cy="1200329"/>
          </a:xfrm>
          <a:prstGeom prst="rect">
            <a:avLst/>
          </a:prstGeom>
          <a:noFill/>
        </p:spPr>
        <p:txBody>
          <a:bodyPr wrap="square" rtlCol="0">
            <a:spAutoFit/>
          </a:bodyPr>
          <a:lstStyle/>
          <a:p>
            <a:pPr marL="0" marR="0" lvl="0" indent="0" algn="ctr" defTabSz="1382298"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prstClr val="white"/>
                </a:solidFill>
                <a:effectLst/>
                <a:uLnTx/>
                <a:uFillTx/>
                <a:latin typeface="Calibri"/>
                <a:ea typeface="+mn-ea"/>
                <a:cs typeface="+mn-cs"/>
              </a:rPr>
              <a:t>ÖLÇME ve DEĞERLENDİRME</a:t>
            </a:r>
          </a:p>
        </p:txBody>
      </p:sp>
    </p:spTree>
    <p:extLst>
      <p:ext uri="{BB962C8B-B14F-4D97-AF65-F5344CB8AC3E}">
        <p14:creationId xmlns:p14="http://schemas.microsoft.com/office/powerpoint/2010/main" val="3753044380"/>
      </p:ext>
    </p:extLst>
  </p:cSld>
  <p:clrMapOvr>
    <a:masterClrMapping/>
  </p:clrMapOvr>
  <mc:AlternateContent xmlns:mc="http://schemas.openxmlformats.org/markup-compatibility/2006" xmlns:p14="http://schemas.microsoft.com/office/powerpoint/2010/main">
    <mc:Choice Requires="p14">
      <p:transition spd="slow" p14:dur="1250">
        <p14:warp dir="i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Documents and Settings\OSMAN\Desktop\qqq.JPG"/>
          <p:cNvPicPr>
            <a:picLocks noChangeAspect="1" noChangeArrowheads="1"/>
          </p:cNvPicPr>
          <p:nvPr/>
        </p:nvPicPr>
        <p:blipFill>
          <a:blip r:embed="rId2">
            <a:extLst>
              <a:ext uri="{BEBA8EAE-BF5A-486C-A8C5-ECC9F3942E4B}">
                <a14:imgProps xmlns:a14="http://schemas.microsoft.com/office/drawing/2010/main">
                  <a14:imgLayer r:embed="rId3">
                    <a14:imgEffect>
                      <a14:artisticGlowEdges/>
                    </a14:imgEffect>
                    <a14:imgEffect>
                      <a14:saturation sat="65000"/>
                    </a14:imgEffect>
                  </a14:imgLayer>
                </a14:imgProps>
              </a:ext>
              <a:ext uri="{28A0092B-C50C-407E-A947-70E740481C1C}">
                <a14:useLocalDpi xmlns:a14="http://schemas.microsoft.com/office/drawing/2010/main" val="0"/>
              </a:ext>
            </a:extLst>
          </a:blip>
          <a:srcRect/>
          <a:stretch>
            <a:fillRect/>
          </a:stretch>
        </p:blipFill>
        <p:spPr bwMode="auto">
          <a:xfrm>
            <a:off x="-2" y="0"/>
            <a:ext cx="15240002" cy="8607929"/>
          </a:xfrm>
          <a:prstGeom prst="rect">
            <a:avLst/>
          </a:prstGeom>
          <a:noFill/>
          <a:extLst>
            <a:ext uri="{909E8E84-426E-40DD-AFC4-6F175D3DCCD1}">
              <a14:hiddenFill xmlns:a14="http://schemas.microsoft.com/office/drawing/2010/main">
                <a:solidFill>
                  <a:srgbClr val="FFFFFF"/>
                </a:solidFill>
              </a14:hiddenFill>
            </a:ext>
          </a:extLst>
        </p:spPr>
      </p:pic>
      <p:sp>
        <p:nvSpPr>
          <p:cNvPr id="22" name="Başlık 1"/>
          <p:cNvSpPr txBox="1">
            <a:spLocks/>
          </p:cNvSpPr>
          <p:nvPr/>
        </p:nvSpPr>
        <p:spPr>
          <a:xfrm>
            <a:off x="275210" y="7202714"/>
            <a:ext cx="14652066" cy="1260000"/>
          </a:xfrm>
          <a:prstGeom prst="rect">
            <a:avLst/>
          </a:prstGeom>
          <a:solidFill>
            <a:schemeClr val="bg1"/>
          </a:solidFill>
          <a:ln w="38100">
            <a:solidFill>
              <a:srgbClr val="0AF6F0"/>
            </a:solidFill>
          </a:ln>
        </p:spPr>
        <p:txBody>
          <a:bodyPr vert="horz" lIns="134993" tIns="67496" rIns="134993" bIns="6749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3400" b="1" dirty="0">
                <a:solidFill>
                  <a:srgbClr val="0070C0"/>
                </a:solidFill>
              </a:rPr>
              <a:t>2080’de ülkemiz nüfusunun yaklaşık %49,58’ini ……….…………….., %50,41’ini ise …………………… nüfusu oluşturacaktır.</a:t>
            </a:r>
          </a:p>
        </p:txBody>
      </p:sp>
      <p:sp>
        <p:nvSpPr>
          <p:cNvPr id="25" name="Başlık 1"/>
          <p:cNvSpPr txBox="1">
            <a:spLocks/>
          </p:cNvSpPr>
          <p:nvPr/>
        </p:nvSpPr>
        <p:spPr>
          <a:xfrm>
            <a:off x="275210" y="5798418"/>
            <a:ext cx="14652066" cy="1260000"/>
          </a:xfrm>
          <a:prstGeom prst="rect">
            <a:avLst/>
          </a:prstGeom>
          <a:solidFill>
            <a:schemeClr val="bg1"/>
          </a:solidFill>
          <a:ln w="38100">
            <a:solidFill>
              <a:srgbClr val="0AF6F0"/>
            </a:solidFill>
          </a:ln>
        </p:spPr>
        <p:txBody>
          <a:bodyPr vert="horz" lIns="134993" tIns="67496" rIns="134993" bIns="6749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3400" b="1" dirty="0">
                <a:solidFill>
                  <a:srgbClr val="0070C0"/>
                </a:solidFill>
              </a:rPr>
              <a:t>Türkiye nüfusunun ortanca yaşı 2019’da 32,4 iken bu değer, 2080’de …………… çıkacaktır. </a:t>
            </a:r>
          </a:p>
        </p:txBody>
      </p:sp>
      <p:sp>
        <p:nvSpPr>
          <p:cNvPr id="26" name="Başlık 1"/>
          <p:cNvSpPr txBox="1">
            <a:spLocks/>
          </p:cNvSpPr>
          <p:nvPr/>
        </p:nvSpPr>
        <p:spPr>
          <a:xfrm>
            <a:off x="275210" y="4394402"/>
            <a:ext cx="14652066" cy="1260000"/>
          </a:xfrm>
          <a:prstGeom prst="rect">
            <a:avLst/>
          </a:prstGeom>
          <a:solidFill>
            <a:schemeClr val="bg1"/>
          </a:solidFill>
          <a:ln w="38100">
            <a:solidFill>
              <a:srgbClr val="0AF6F0"/>
            </a:solidFill>
          </a:ln>
        </p:spPr>
        <p:txBody>
          <a:bodyPr vert="horz" lIns="134993" tIns="67496" rIns="134993" bIns="6749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3400" b="1" dirty="0">
                <a:solidFill>
                  <a:srgbClr val="0070C0"/>
                </a:solidFill>
              </a:rPr>
              <a:t>Nüfusun artış hızı ve niteliklerindeki değişimlere bakılarak gelecekteki durumu hakkında  yapılan çalışmalara ………………………………………. adı verilir.</a:t>
            </a:r>
          </a:p>
        </p:txBody>
      </p:sp>
      <p:sp>
        <p:nvSpPr>
          <p:cNvPr id="30" name="Başlık 1"/>
          <p:cNvSpPr txBox="1">
            <a:spLocks/>
          </p:cNvSpPr>
          <p:nvPr/>
        </p:nvSpPr>
        <p:spPr>
          <a:xfrm>
            <a:off x="275210" y="2990106"/>
            <a:ext cx="14652066" cy="1260000"/>
          </a:xfrm>
          <a:prstGeom prst="rect">
            <a:avLst/>
          </a:prstGeom>
          <a:solidFill>
            <a:schemeClr val="bg1"/>
          </a:solidFill>
          <a:ln w="38100">
            <a:solidFill>
              <a:srgbClr val="0AF6F0"/>
            </a:solidFill>
          </a:ln>
        </p:spPr>
        <p:txBody>
          <a:bodyPr vert="horz" lIns="134993" tIns="67496" rIns="134993" bIns="6749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3400" b="1" dirty="0">
                <a:solidFill>
                  <a:srgbClr val="0070C0"/>
                </a:solidFill>
              </a:rPr>
              <a:t>2025’te Türkiye’nin nüfus bakımından en büyük üç şehrinin sıralaması; İstanbul, Ankara ve ……………………..</a:t>
            </a:r>
          </a:p>
        </p:txBody>
      </p:sp>
      <p:sp>
        <p:nvSpPr>
          <p:cNvPr id="31" name="Başlık 1"/>
          <p:cNvSpPr txBox="1">
            <a:spLocks/>
          </p:cNvSpPr>
          <p:nvPr/>
        </p:nvSpPr>
        <p:spPr>
          <a:xfrm>
            <a:off x="275210" y="1586090"/>
            <a:ext cx="14652066" cy="1260000"/>
          </a:xfrm>
          <a:prstGeom prst="rect">
            <a:avLst/>
          </a:prstGeom>
          <a:solidFill>
            <a:schemeClr val="bg1"/>
          </a:solidFill>
          <a:ln w="38100">
            <a:solidFill>
              <a:srgbClr val="0AF6F0"/>
            </a:solidFill>
          </a:ln>
        </p:spPr>
        <p:txBody>
          <a:bodyPr vert="horz" lIns="134993" tIns="67496" rIns="134993" bIns="6749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3400" b="1" dirty="0">
                <a:solidFill>
                  <a:srgbClr val="0070C0"/>
                </a:solidFill>
              </a:rPr>
              <a:t>2080 yılında Türkiye’de yaşlı nüfus oranı, günümüze göre ……………………….</a:t>
            </a:r>
          </a:p>
        </p:txBody>
      </p:sp>
      <p:sp>
        <p:nvSpPr>
          <p:cNvPr id="33" name="Metin kutusu 32"/>
          <p:cNvSpPr txBox="1"/>
          <p:nvPr/>
        </p:nvSpPr>
        <p:spPr>
          <a:xfrm>
            <a:off x="10428312" y="1826520"/>
            <a:ext cx="3162739" cy="659530"/>
          </a:xfrm>
          <a:prstGeom prst="rect">
            <a:avLst/>
          </a:prstGeom>
          <a:noFill/>
        </p:spPr>
        <p:txBody>
          <a:bodyPr wrap="square" lIns="134993" tIns="67496" rIns="134993" bIns="67496" rtlCol="0">
            <a:spAutoFit/>
          </a:bodyPr>
          <a:lstStyle/>
          <a:p>
            <a:pPr algn="ctr" defTabSz="1349929"/>
            <a:r>
              <a:rPr lang="tr-TR" sz="3400" b="1" dirty="0">
                <a:solidFill>
                  <a:srgbClr val="FF0000"/>
                </a:solidFill>
              </a:rPr>
              <a:t>artacaktır.</a:t>
            </a:r>
          </a:p>
        </p:txBody>
      </p:sp>
      <p:sp>
        <p:nvSpPr>
          <p:cNvPr id="34" name="Metin kutusu 33"/>
          <p:cNvSpPr txBox="1"/>
          <p:nvPr/>
        </p:nvSpPr>
        <p:spPr>
          <a:xfrm>
            <a:off x="2225013" y="3494162"/>
            <a:ext cx="3162739" cy="659530"/>
          </a:xfrm>
          <a:prstGeom prst="rect">
            <a:avLst/>
          </a:prstGeom>
          <a:noFill/>
        </p:spPr>
        <p:txBody>
          <a:bodyPr wrap="square" lIns="134993" tIns="67496" rIns="134993" bIns="67496" rtlCol="0">
            <a:spAutoFit/>
          </a:bodyPr>
          <a:lstStyle/>
          <a:p>
            <a:pPr algn="ctr" defTabSz="1349929"/>
            <a:r>
              <a:rPr lang="tr-TR" sz="3400" b="1" dirty="0">
                <a:solidFill>
                  <a:srgbClr val="FF0000"/>
                </a:solidFill>
              </a:rPr>
              <a:t>İzmir’dir.</a:t>
            </a:r>
          </a:p>
        </p:txBody>
      </p:sp>
      <p:sp>
        <p:nvSpPr>
          <p:cNvPr id="35" name="Metin kutusu 34"/>
          <p:cNvSpPr txBox="1"/>
          <p:nvPr/>
        </p:nvSpPr>
        <p:spPr>
          <a:xfrm>
            <a:off x="5747792" y="4850856"/>
            <a:ext cx="5129627" cy="659530"/>
          </a:xfrm>
          <a:prstGeom prst="rect">
            <a:avLst/>
          </a:prstGeom>
          <a:noFill/>
        </p:spPr>
        <p:txBody>
          <a:bodyPr wrap="square" lIns="134993" tIns="67496" rIns="134993" bIns="67496" rtlCol="0">
            <a:spAutoFit/>
          </a:bodyPr>
          <a:lstStyle/>
          <a:p>
            <a:pPr algn="ctr" defTabSz="1349929"/>
            <a:r>
              <a:rPr lang="tr-TR" sz="3400" b="1" dirty="0">
                <a:solidFill>
                  <a:srgbClr val="FF0000"/>
                </a:solidFill>
              </a:rPr>
              <a:t>nüfus projeksiyonu</a:t>
            </a:r>
          </a:p>
        </p:txBody>
      </p:sp>
      <p:sp>
        <p:nvSpPr>
          <p:cNvPr id="36" name="Metin kutusu 35"/>
          <p:cNvSpPr txBox="1"/>
          <p:nvPr/>
        </p:nvSpPr>
        <p:spPr>
          <a:xfrm>
            <a:off x="12366915" y="5798418"/>
            <a:ext cx="3162739" cy="659530"/>
          </a:xfrm>
          <a:prstGeom prst="rect">
            <a:avLst/>
          </a:prstGeom>
          <a:noFill/>
        </p:spPr>
        <p:txBody>
          <a:bodyPr wrap="square" lIns="134993" tIns="67496" rIns="134993" bIns="67496" rtlCol="0">
            <a:spAutoFit/>
          </a:bodyPr>
          <a:lstStyle/>
          <a:p>
            <a:pPr algn="ctr" defTabSz="1349929"/>
            <a:r>
              <a:rPr lang="tr-TR" sz="3400" b="1" dirty="0">
                <a:solidFill>
                  <a:srgbClr val="FF0000"/>
                </a:solidFill>
              </a:rPr>
              <a:t>45’e</a:t>
            </a:r>
          </a:p>
        </p:txBody>
      </p:sp>
      <p:sp>
        <p:nvSpPr>
          <p:cNvPr id="37" name="Metin kutusu 36"/>
          <p:cNvSpPr txBox="1"/>
          <p:nvPr/>
        </p:nvSpPr>
        <p:spPr>
          <a:xfrm>
            <a:off x="9204176" y="7173184"/>
            <a:ext cx="3162739" cy="659530"/>
          </a:xfrm>
          <a:prstGeom prst="rect">
            <a:avLst/>
          </a:prstGeom>
          <a:noFill/>
        </p:spPr>
        <p:txBody>
          <a:bodyPr wrap="square" lIns="134993" tIns="67496" rIns="134993" bIns="67496" rtlCol="0">
            <a:spAutoFit/>
          </a:bodyPr>
          <a:lstStyle/>
          <a:p>
            <a:pPr algn="ctr" defTabSz="1349929"/>
            <a:r>
              <a:rPr lang="tr-TR" sz="3400" b="1" dirty="0">
                <a:solidFill>
                  <a:srgbClr val="FF0000"/>
                </a:solidFill>
              </a:rPr>
              <a:t>erkek</a:t>
            </a:r>
          </a:p>
        </p:txBody>
      </p:sp>
      <p:sp>
        <p:nvSpPr>
          <p:cNvPr id="4" name="Dikdörtgen 3"/>
          <p:cNvSpPr/>
          <p:nvPr/>
        </p:nvSpPr>
        <p:spPr>
          <a:xfrm>
            <a:off x="275184" y="181794"/>
            <a:ext cx="14652066" cy="1240669"/>
          </a:xfrm>
          <a:prstGeom prst="rect">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34993" tIns="67496" rIns="134993" bIns="67496" rtlCol="0" anchor="ctr"/>
          <a:lstStyle/>
          <a:p>
            <a:pPr algn="ctr" defTabSz="1349929"/>
            <a:r>
              <a:rPr lang="tr-TR" sz="8000" b="1" dirty="0">
                <a:solidFill>
                  <a:prstClr val="white"/>
                </a:solidFill>
              </a:rPr>
              <a:t>BOŞLUK DOLDURMA</a:t>
            </a:r>
          </a:p>
        </p:txBody>
      </p:sp>
      <p:sp>
        <p:nvSpPr>
          <p:cNvPr id="14" name="Metin kutusu 13"/>
          <p:cNvSpPr txBox="1"/>
          <p:nvPr/>
        </p:nvSpPr>
        <p:spPr>
          <a:xfrm>
            <a:off x="-12848" y="7731176"/>
            <a:ext cx="3162739" cy="659530"/>
          </a:xfrm>
          <a:prstGeom prst="rect">
            <a:avLst/>
          </a:prstGeom>
          <a:noFill/>
        </p:spPr>
        <p:txBody>
          <a:bodyPr wrap="square" lIns="134993" tIns="67496" rIns="134993" bIns="67496" rtlCol="0">
            <a:spAutoFit/>
          </a:bodyPr>
          <a:lstStyle/>
          <a:p>
            <a:pPr algn="ctr" defTabSz="1349929"/>
            <a:r>
              <a:rPr lang="tr-TR" sz="3400" b="1" dirty="0">
                <a:solidFill>
                  <a:srgbClr val="FF0000"/>
                </a:solidFill>
              </a:rPr>
              <a:t>kadın</a:t>
            </a:r>
          </a:p>
        </p:txBody>
      </p:sp>
    </p:spTree>
    <p:extLst>
      <p:ext uri="{BB962C8B-B14F-4D97-AF65-F5344CB8AC3E}">
        <p14:creationId xmlns:p14="http://schemas.microsoft.com/office/powerpoint/2010/main" val="19630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500"/>
                            </p:stCondLst>
                            <p:childTnLst>
                              <p:par>
                                <p:cTn id="9" presetID="53" presetClass="entr" presetSubtype="16" fill="hold" grpId="0" nodeType="after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p:cTn id="46" dur="500" fill="hold"/>
                                        <p:tgtEl>
                                          <p:spTgt spid="35"/>
                                        </p:tgtEl>
                                        <p:attrNameLst>
                                          <p:attrName>ppt_w</p:attrName>
                                        </p:attrNameLst>
                                      </p:cBhvr>
                                      <p:tavLst>
                                        <p:tav tm="0">
                                          <p:val>
                                            <p:fltVal val="0"/>
                                          </p:val>
                                        </p:tav>
                                        <p:tav tm="100000">
                                          <p:val>
                                            <p:strVal val="#ppt_w"/>
                                          </p:val>
                                        </p:tav>
                                      </p:tavLst>
                                    </p:anim>
                                    <p:anim calcmode="lin" valueType="num">
                                      <p:cBhvr>
                                        <p:cTn id="47" dur="500" fill="hold"/>
                                        <p:tgtEl>
                                          <p:spTgt spid="35"/>
                                        </p:tgtEl>
                                        <p:attrNameLst>
                                          <p:attrName>ppt_h</p:attrName>
                                        </p:attrNameLst>
                                      </p:cBhvr>
                                      <p:tavLst>
                                        <p:tav tm="0">
                                          <p:val>
                                            <p:fltVal val="0"/>
                                          </p:val>
                                        </p:tav>
                                        <p:tav tm="100000">
                                          <p:val>
                                            <p:strVal val="#ppt_h"/>
                                          </p:val>
                                        </p:tav>
                                      </p:tavLst>
                                    </p:anim>
                                    <p:animEffect transition="in" filter="fade">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p:cTn id="74" dur="500" fill="hold"/>
                                        <p:tgtEl>
                                          <p:spTgt spid="37"/>
                                        </p:tgtEl>
                                        <p:attrNameLst>
                                          <p:attrName>ppt_w</p:attrName>
                                        </p:attrNameLst>
                                      </p:cBhvr>
                                      <p:tavLst>
                                        <p:tav tm="0">
                                          <p:val>
                                            <p:fltVal val="0"/>
                                          </p:val>
                                        </p:tav>
                                        <p:tav tm="100000">
                                          <p:val>
                                            <p:strVal val="#ppt_w"/>
                                          </p:val>
                                        </p:tav>
                                      </p:tavLst>
                                    </p:anim>
                                    <p:anim calcmode="lin" valueType="num">
                                      <p:cBhvr>
                                        <p:cTn id="75" dur="500" fill="hold"/>
                                        <p:tgtEl>
                                          <p:spTgt spid="37"/>
                                        </p:tgtEl>
                                        <p:attrNameLst>
                                          <p:attrName>ppt_h</p:attrName>
                                        </p:attrNameLst>
                                      </p:cBhvr>
                                      <p:tavLst>
                                        <p:tav tm="0">
                                          <p:val>
                                            <p:fltVal val="0"/>
                                          </p:val>
                                        </p:tav>
                                        <p:tav tm="100000">
                                          <p:val>
                                            <p:strVal val="#ppt_h"/>
                                          </p:val>
                                        </p:tav>
                                      </p:tavLst>
                                    </p:anim>
                                    <p:animEffect transition="in" filter="fade">
                                      <p:cBhvr>
                                        <p:cTn id="76" dur="500"/>
                                        <p:tgtEl>
                                          <p:spTgt spid="37"/>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6" grpId="0" animBg="1"/>
      <p:bldP spid="30" grpId="0" animBg="1"/>
      <p:bldP spid="31" grpId="0" animBg="1"/>
      <p:bldP spid="33" grpId="0"/>
      <p:bldP spid="34" grpId="0"/>
      <p:bldP spid="35" grpId="0"/>
      <p:bldP spid="36" grpId="0"/>
      <p:bldP spid="37" grpId="0"/>
      <p:bldP spid="4"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a:extLst>
              <a:ext uri="{FF2B5EF4-FFF2-40B4-BE49-F238E27FC236}">
                <a16:creationId xmlns:a16="http://schemas.microsoft.com/office/drawing/2014/main" id="{53AD3890-3560-4AB7-9159-2D15D6E40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8" y="0"/>
            <a:ext cx="15259677" cy="8572500"/>
          </a:xfrm>
          <a:prstGeom prst="rect">
            <a:avLst/>
          </a:prstGeom>
        </p:spPr>
      </p:pic>
      <p:sp>
        <p:nvSpPr>
          <p:cNvPr id="22" name="Başlık 1">
            <a:extLst>
              <a:ext uri="{FF2B5EF4-FFF2-40B4-BE49-F238E27FC236}">
                <a16:creationId xmlns:a16="http://schemas.microsoft.com/office/drawing/2014/main" id="{28764931-0A0C-4534-9071-60C128DC5CCF}"/>
              </a:ext>
            </a:extLst>
          </p:cNvPr>
          <p:cNvSpPr txBox="1">
            <a:spLocks/>
          </p:cNvSpPr>
          <p:nvPr/>
        </p:nvSpPr>
        <p:spPr>
          <a:xfrm>
            <a:off x="275184" y="7094562"/>
            <a:ext cx="13140000" cy="1260000"/>
          </a:xfrm>
          <a:prstGeom prst="rect">
            <a:avLst/>
          </a:prstGeom>
          <a:solidFill>
            <a:schemeClr val="bg1"/>
          </a:solidFill>
          <a:ln w="38100">
            <a:solidFill>
              <a:srgbClr val="CCECFF"/>
            </a:solidFill>
          </a:ln>
        </p:spPr>
        <p:txBody>
          <a:bodyPr vert="horz" lIns="134993" tIns="67496" rIns="134993" bIns="6749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3400" b="1" dirty="0">
                <a:solidFill>
                  <a:srgbClr val="0070C0"/>
                </a:solidFill>
              </a:rPr>
              <a:t>Ülkemizin ortanca yaşı her yıl yükselmektedir.</a:t>
            </a:r>
          </a:p>
        </p:txBody>
      </p:sp>
      <p:sp>
        <p:nvSpPr>
          <p:cNvPr id="23" name="Başlık 1">
            <a:extLst>
              <a:ext uri="{FF2B5EF4-FFF2-40B4-BE49-F238E27FC236}">
                <a16:creationId xmlns:a16="http://schemas.microsoft.com/office/drawing/2014/main" id="{BEB980D7-5B3D-4DBC-91C7-7A1483B6E49C}"/>
              </a:ext>
            </a:extLst>
          </p:cNvPr>
          <p:cNvSpPr txBox="1">
            <a:spLocks/>
          </p:cNvSpPr>
          <p:nvPr/>
        </p:nvSpPr>
        <p:spPr>
          <a:xfrm>
            <a:off x="275184" y="5726410"/>
            <a:ext cx="13140000" cy="1260000"/>
          </a:xfrm>
          <a:prstGeom prst="rect">
            <a:avLst/>
          </a:prstGeom>
          <a:solidFill>
            <a:schemeClr val="bg1"/>
          </a:solidFill>
          <a:ln w="38100">
            <a:solidFill>
              <a:srgbClr val="CCECFF"/>
            </a:solidFill>
          </a:ln>
        </p:spPr>
        <p:txBody>
          <a:bodyPr vert="horz" lIns="134993" tIns="67496" rIns="134993" bIns="6749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3400" b="1" dirty="0">
                <a:solidFill>
                  <a:srgbClr val="0070C0"/>
                </a:solidFill>
              </a:rPr>
              <a:t>2050’li yılına kadar, Türkiye’nin nüfus artış hızı azalmaya ve dolayısıyla nüfusu da azalmaya başlayacaktır.</a:t>
            </a:r>
          </a:p>
        </p:txBody>
      </p:sp>
      <p:sp>
        <p:nvSpPr>
          <p:cNvPr id="25" name="Başlık 1">
            <a:extLst>
              <a:ext uri="{FF2B5EF4-FFF2-40B4-BE49-F238E27FC236}">
                <a16:creationId xmlns:a16="http://schemas.microsoft.com/office/drawing/2014/main" id="{A0046E1B-8709-4094-B153-2201BDE85E09}"/>
              </a:ext>
            </a:extLst>
          </p:cNvPr>
          <p:cNvSpPr txBox="1">
            <a:spLocks/>
          </p:cNvSpPr>
          <p:nvPr/>
        </p:nvSpPr>
        <p:spPr>
          <a:xfrm>
            <a:off x="275184" y="4358258"/>
            <a:ext cx="13140000" cy="1260000"/>
          </a:xfrm>
          <a:prstGeom prst="rect">
            <a:avLst/>
          </a:prstGeom>
          <a:solidFill>
            <a:schemeClr val="bg1"/>
          </a:solidFill>
          <a:ln w="38100">
            <a:solidFill>
              <a:srgbClr val="CCECFF"/>
            </a:solidFill>
          </a:ln>
        </p:spPr>
        <p:txBody>
          <a:bodyPr vert="horz" lIns="134993" tIns="67496" rIns="134993" bIns="6749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3400" b="1" dirty="0">
                <a:solidFill>
                  <a:srgbClr val="0070C0"/>
                </a:solidFill>
              </a:rPr>
              <a:t>2080 yılına gelindiğinde yaşlı nüfus oranımız, çalışma çağındaki nüfus oranından daha fazla olacaktır.</a:t>
            </a:r>
          </a:p>
        </p:txBody>
      </p:sp>
      <p:sp>
        <p:nvSpPr>
          <p:cNvPr id="26" name="Başlık 1">
            <a:extLst>
              <a:ext uri="{FF2B5EF4-FFF2-40B4-BE49-F238E27FC236}">
                <a16:creationId xmlns:a16="http://schemas.microsoft.com/office/drawing/2014/main" id="{37C1D8E0-060B-4B77-9B97-2E8775701E51}"/>
              </a:ext>
            </a:extLst>
          </p:cNvPr>
          <p:cNvSpPr txBox="1">
            <a:spLocks/>
          </p:cNvSpPr>
          <p:nvPr/>
        </p:nvSpPr>
        <p:spPr>
          <a:xfrm>
            <a:off x="275184" y="2990106"/>
            <a:ext cx="13140000" cy="1260000"/>
          </a:xfrm>
          <a:prstGeom prst="rect">
            <a:avLst/>
          </a:prstGeom>
          <a:solidFill>
            <a:schemeClr val="bg1"/>
          </a:solidFill>
          <a:ln w="38100">
            <a:solidFill>
              <a:srgbClr val="CCECFF"/>
            </a:solidFill>
          </a:ln>
        </p:spPr>
        <p:txBody>
          <a:bodyPr vert="horz" lIns="134993" tIns="67496" rIns="134993" bIns="6749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3400" b="1" dirty="0">
                <a:solidFill>
                  <a:srgbClr val="0070C0"/>
                </a:solidFill>
              </a:rPr>
              <a:t>İlerleyen yıllarda ülkemizde çocuk nüfus oranı azalacaktır.</a:t>
            </a:r>
          </a:p>
        </p:txBody>
      </p:sp>
      <p:pic>
        <p:nvPicPr>
          <p:cNvPr id="30" name="Picture 2" descr="C:\Documents and Settings\OSMAN\Desktop\d.JPG">
            <a:extLst>
              <a:ext uri="{FF2B5EF4-FFF2-40B4-BE49-F238E27FC236}">
                <a16:creationId xmlns:a16="http://schemas.microsoft.com/office/drawing/2014/main" id="{42A52079-B23F-4E63-B5C1-25E1A5DA7C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96816" y="3099294"/>
            <a:ext cx="1368000" cy="104162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Documents and Settings\OSMAN\Desktop\y.JPG">
            <a:extLst>
              <a:ext uri="{FF2B5EF4-FFF2-40B4-BE49-F238E27FC236}">
                <a16:creationId xmlns:a16="http://schemas.microsoft.com/office/drawing/2014/main" id="{D02A9CF1-94EA-42B1-B10E-A7E9DF989B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96816" y="1736310"/>
            <a:ext cx="1368000" cy="1031287"/>
          </a:xfrm>
          <a:prstGeom prst="rect">
            <a:avLst/>
          </a:prstGeom>
          <a:noFill/>
          <a:extLst>
            <a:ext uri="{909E8E84-426E-40DD-AFC4-6F175D3DCCD1}">
              <a14:hiddenFill xmlns:a14="http://schemas.microsoft.com/office/drawing/2010/main">
                <a:solidFill>
                  <a:srgbClr val="FFFFFF"/>
                </a:solidFill>
              </a14:hiddenFill>
            </a:ext>
          </a:extLst>
        </p:spPr>
      </p:pic>
      <p:sp>
        <p:nvSpPr>
          <p:cNvPr id="33" name="Başlık 1">
            <a:extLst>
              <a:ext uri="{FF2B5EF4-FFF2-40B4-BE49-F238E27FC236}">
                <a16:creationId xmlns:a16="http://schemas.microsoft.com/office/drawing/2014/main" id="{A2F1AD90-49D8-496C-A329-1A1CCA584614}"/>
              </a:ext>
            </a:extLst>
          </p:cNvPr>
          <p:cNvSpPr txBox="1">
            <a:spLocks/>
          </p:cNvSpPr>
          <p:nvPr/>
        </p:nvSpPr>
        <p:spPr>
          <a:xfrm>
            <a:off x="275184" y="1621954"/>
            <a:ext cx="13140000" cy="1260000"/>
          </a:xfrm>
          <a:prstGeom prst="rect">
            <a:avLst/>
          </a:prstGeom>
          <a:solidFill>
            <a:schemeClr val="bg1"/>
          </a:solidFill>
          <a:ln w="38100">
            <a:solidFill>
              <a:srgbClr val="CCECFF"/>
            </a:solidFill>
          </a:ln>
        </p:spPr>
        <p:txBody>
          <a:bodyPr vert="horz" lIns="134993" tIns="67496" rIns="134993" bIns="6749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3400" b="1" dirty="0">
                <a:solidFill>
                  <a:srgbClr val="0070C0"/>
                </a:solidFill>
              </a:rPr>
              <a:t>Nüfus projeksiyonlarına göre 2080 yılında ülkemizin nüfus piramidi üçgen şeklini alacaktır.</a:t>
            </a:r>
          </a:p>
        </p:txBody>
      </p:sp>
      <p:pic>
        <p:nvPicPr>
          <p:cNvPr id="34" name="Picture 3" descr="C:\Documents and Settings\OSMAN\Desktop\y.JPG">
            <a:extLst>
              <a:ext uri="{FF2B5EF4-FFF2-40B4-BE49-F238E27FC236}">
                <a16:creationId xmlns:a16="http://schemas.microsoft.com/office/drawing/2014/main" id="{A1CF6503-C1B0-4935-BB9E-0029D19CA8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96816" y="4472614"/>
            <a:ext cx="1368000" cy="103128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Documents and Settings\OSMAN\Desktop\y.JPG">
            <a:extLst>
              <a:ext uri="{FF2B5EF4-FFF2-40B4-BE49-F238E27FC236}">
                <a16:creationId xmlns:a16="http://schemas.microsoft.com/office/drawing/2014/main" id="{A1810900-D70C-4AB9-B491-DAB630CA2E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96664" y="5840766"/>
            <a:ext cx="1368000" cy="103128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Documents and Settings\OSMAN\Desktop\d.JPG">
            <a:extLst>
              <a:ext uri="{FF2B5EF4-FFF2-40B4-BE49-F238E27FC236}">
                <a16:creationId xmlns:a16="http://schemas.microsoft.com/office/drawing/2014/main" id="{DE161BFE-1834-46CB-835C-17C5FB1EAD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96664" y="7203750"/>
            <a:ext cx="1368000" cy="1041623"/>
          </a:xfrm>
          <a:prstGeom prst="rect">
            <a:avLst/>
          </a:prstGeom>
          <a:noFill/>
          <a:extLst>
            <a:ext uri="{909E8E84-426E-40DD-AFC4-6F175D3DCCD1}">
              <a14:hiddenFill xmlns:a14="http://schemas.microsoft.com/office/drawing/2010/main">
                <a:solidFill>
                  <a:srgbClr val="FFFFFF"/>
                </a:solidFill>
              </a14:hiddenFill>
            </a:ext>
          </a:extLst>
        </p:spPr>
      </p:pic>
      <p:sp>
        <p:nvSpPr>
          <p:cNvPr id="37" name="Dikdörtgen 36">
            <a:extLst>
              <a:ext uri="{FF2B5EF4-FFF2-40B4-BE49-F238E27FC236}">
                <a16:creationId xmlns:a16="http://schemas.microsoft.com/office/drawing/2014/main" id="{4F47E549-7EAC-4D64-A3E5-C7B9FA876AA4}"/>
              </a:ext>
            </a:extLst>
          </p:cNvPr>
          <p:cNvSpPr/>
          <p:nvPr/>
        </p:nvSpPr>
        <p:spPr>
          <a:xfrm>
            <a:off x="275184" y="181794"/>
            <a:ext cx="14652066" cy="1240669"/>
          </a:xfrm>
          <a:prstGeom prst="rect">
            <a:avLst/>
          </a:prstGeom>
          <a:solidFill>
            <a:srgbClr val="CC00CC"/>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lIns="134993" tIns="67496" rIns="134993" bIns="67496" rtlCol="0" anchor="ctr"/>
          <a:lstStyle/>
          <a:p>
            <a:pPr algn="ctr" defTabSz="1349929"/>
            <a:r>
              <a:rPr lang="tr-TR" sz="8000" b="1" dirty="0">
                <a:solidFill>
                  <a:prstClr val="white"/>
                </a:solidFill>
              </a:rPr>
              <a:t>DOĞRU-YANLIŞ</a:t>
            </a:r>
          </a:p>
        </p:txBody>
      </p:sp>
    </p:spTree>
    <p:extLst>
      <p:ext uri="{BB962C8B-B14F-4D97-AF65-F5344CB8AC3E}">
        <p14:creationId xmlns:p14="http://schemas.microsoft.com/office/powerpoint/2010/main" val="53691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319">
                                          <p:stCondLst>
                                            <p:cond delay="0"/>
                                          </p:stCondLst>
                                        </p:cTn>
                                        <p:tgtEl>
                                          <p:spTgt spid="31"/>
                                        </p:tgtEl>
                                      </p:cBhvr>
                                    </p:animEffect>
                                    <p:anim calcmode="lin" valueType="num">
                                      <p:cBhvr>
                                        <p:cTn id="19" dur="100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0" dur="365"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1" dur="365" tmFilter="0, 0; 0.125,0.2665; 0.25,0.4; 0.375,0.465; 0.5,0.5;  0.625,0.535; 0.75,0.6; 0.875,0.7335; 1,1">
                                          <p:stCondLst>
                                            <p:cond delay="365"/>
                                          </p:stCondLst>
                                        </p:cTn>
                                        <p:tgtEl>
                                          <p:spTgt spid="31"/>
                                        </p:tgtEl>
                                        <p:attrNameLst>
                                          <p:attrName>ppt_y</p:attrName>
                                        </p:attrNameLst>
                                      </p:cBhvr>
                                      <p:tavLst>
                                        <p:tav tm="0" fmla="#ppt_y-sin(pi*$)/9">
                                          <p:val>
                                            <p:fltVal val="0"/>
                                          </p:val>
                                        </p:tav>
                                        <p:tav tm="100000">
                                          <p:val>
                                            <p:fltVal val="1"/>
                                          </p:val>
                                        </p:tav>
                                      </p:tavLst>
                                    </p:anim>
                                    <p:anim calcmode="lin" valueType="num">
                                      <p:cBhvr>
                                        <p:cTn id="22" dur="183" tmFilter="0, 0; 0.125,0.2665; 0.25,0.4; 0.375,0.465; 0.5,0.5;  0.625,0.535; 0.75,0.6; 0.875,0.7335; 1,1">
                                          <p:stCondLst>
                                            <p:cond delay="728"/>
                                          </p:stCondLst>
                                        </p:cTn>
                                        <p:tgtEl>
                                          <p:spTgt spid="31"/>
                                        </p:tgtEl>
                                        <p:attrNameLst>
                                          <p:attrName>ppt_y</p:attrName>
                                        </p:attrNameLst>
                                      </p:cBhvr>
                                      <p:tavLst>
                                        <p:tav tm="0" fmla="#ppt_y-sin(pi*$)/27">
                                          <p:val>
                                            <p:fltVal val="0"/>
                                          </p:val>
                                        </p:tav>
                                        <p:tav tm="100000">
                                          <p:val>
                                            <p:fltVal val="1"/>
                                          </p:val>
                                        </p:tav>
                                      </p:tavLst>
                                    </p:anim>
                                    <p:anim calcmode="lin" valueType="num">
                                      <p:cBhvr>
                                        <p:cTn id="23" dur="90" tmFilter="0, 0; 0.125,0.2665; 0.25,0.4; 0.375,0.465; 0.5,0.5;  0.625,0.535; 0.75,0.6; 0.875,0.7335; 1,1">
                                          <p:stCondLst>
                                            <p:cond delay="911"/>
                                          </p:stCondLst>
                                        </p:cTn>
                                        <p:tgtEl>
                                          <p:spTgt spid="31"/>
                                        </p:tgtEl>
                                        <p:attrNameLst>
                                          <p:attrName>ppt_y</p:attrName>
                                        </p:attrNameLst>
                                      </p:cBhvr>
                                      <p:tavLst>
                                        <p:tav tm="0" fmla="#ppt_y-sin(pi*$)/81">
                                          <p:val>
                                            <p:fltVal val="0"/>
                                          </p:val>
                                        </p:tav>
                                        <p:tav tm="100000">
                                          <p:val>
                                            <p:fltVal val="1"/>
                                          </p:val>
                                        </p:tav>
                                      </p:tavLst>
                                    </p:anim>
                                    <p:animScale>
                                      <p:cBhvr>
                                        <p:cTn id="24" dur="14">
                                          <p:stCondLst>
                                            <p:cond delay="357"/>
                                          </p:stCondLst>
                                        </p:cTn>
                                        <p:tgtEl>
                                          <p:spTgt spid="31"/>
                                        </p:tgtEl>
                                      </p:cBhvr>
                                      <p:to x="100000" y="60000"/>
                                    </p:animScale>
                                    <p:animScale>
                                      <p:cBhvr>
                                        <p:cTn id="25" dur="91" decel="50000">
                                          <p:stCondLst>
                                            <p:cond delay="372"/>
                                          </p:stCondLst>
                                        </p:cTn>
                                        <p:tgtEl>
                                          <p:spTgt spid="31"/>
                                        </p:tgtEl>
                                      </p:cBhvr>
                                      <p:to x="100000" y="100000"/>
                                    </p:animScale>
                                    <p:animScale>
                                      <p:cBhvr>
                                        <p:cTn id="26" dur="14">
                                          <p:stCondLst>
                                            <p:cond delay="722"/>
                                          </p:stCondLst>
                                        </p:cTn>
                                        <p:tgtEl>
                                          <p:spTgt spid="31"/>
                                        </p:tgtEl>
                                      </p:cBhvr>
                                      <p:to x="100000" y="80000"/>
                                    </p:animScale>
                                    <p:animScale>
                                      <p:cBhvr>
                                        <p:cTn id="27" dur="91" decel="50000">
                                          <p:stCondLst>
                                            <p:cond delay="736"/>
                                          </p:stCondLst>
                                        </p:cTn>
                                        <p:tgtEl>
                                          <p:spTgt spid="31"/>
                                        </p:tgtEl>
                                      </p:cBhvr>
                                      <p:to x="100000" y="100000"/>
                                    </p:animScale>
                                    <p:animScale>
                                      <p:cBhvr>
                                        <p:cTn id="28" dur="14">
                                          <p:stCondLst>
                                            <p:cond delay="903"/>
                                          </p:stCondLst>
                                        </p:cTn>
                                        <p:tgtEl>
                                          <p:spTgt spid="31"/>
                                        </p:tgtEl>
                                      </p:cBhvr>
                                      <p:to x="100000" y="90000"/>
                                    </p:animScale>
                                    <p:animScale>
                                      <p:cBhvr>
                                        <p:cTn id="29" dur="91" decel="50000">
                                          <p:stCondLst>
                                            <p:cond delay="917"/>
                                          </p:stCondLst>
                                        </p:cTn>
                                        <p:tgtEl>
                                          <p:spTgt spid="31"/>
                                        </p:tgtEl>
                                      </p:cBhvr>
                                      <p:to x="100000" y="100000"/>
                                    </p:animScale>
                                    <p:animScale>
                                      <p:cBhvr>
                                        <p:cTn id="30" dur="14">
                                          <p:stCondLst>
                                            <p:cond delay="994"/>
                                          </p:stCondLst>
                                        </p:cTn>
                                        <p:tgtEl>
                                          <p:spTgt spid="31"/>
                                        </p:tgtEl>
                                      </p:cBhvr>
                                      <p:to x="100000" y="95000"/>
                                    </p:animScale>
                                    <p:animScale>
                                      <p:cBhvr>
                                        <p:cTn id="31" dur="91" decel="50000">
                                          <p:stCondLst>
                                            <p:cond delay="1009"/>
                                          </p:stCondLst>
                                        </p:cTn>
                                        <p:tgtEl>
                                          <p:spTgt spid="31"/>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319">
                                          <p:stCondLst>
                                            <p:cond delay="0"/>
                                          </p:stCondLst>
                                        </p:cTn>
                                        <p:tgtEl>
                                          <p:spTgt spid="30"/>
                                        </p:tgtEl>
                                      </p:cBhvr>
                                    </p:animEffect>
                                    <p:anim calcmode="lin" valueType="num">
                                      <p:cBhvr>
                                        <p:cTn id="44" dur="100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45" dur="365"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46" dur="365" tmFilter="0, 0; 0.125,0.2665; 0.25,0.4; 0.375,0.465; 0.5,0.5;  0.625,0.535; 0.75,0.6; 0.875,0.7335; 1,1">
                                          <p:stCondLst>
                                            <p:cond delay="365"/>
                                          </p:stCondLst>
                                        </p:cTn>
                                        <p:tgtEl>
                                          <p:spTgt spid="30"/>
                                        </p:tgtEl>
                                        <p:attrNameLst>
                                          <p:attrName>ppt_y</p:attrName>
                                        </p:attrNameLst>
                                      </p:cBhvr>
                                      <p:tavLst>
                                        <p:tav tm="0" fmla="#ppt_y-sin(pi*$)/9">
                                          <p:val>
                                            <p:fltVal val="0"/>
                                          </p:val>
                                        </p:tav>
                                        <p:tav tm="100000">
                                          <p:val>
                                            <p:fltVal val="1"/>
                                          </p:val>
                                        </p:tav>
                                      </p:tavLst>
                                    </p:anim>
                                    <p:anim calcmode="lin" valueType="num">
                                      <p:cBhvr>
                                        <p:cTn id="47" dur="183" tmFilter="0, 0; 0.125,0.2665; 0.25,0.4; 0.375,0.465; 0.5,0.5;  0.625,0.535; 0.75,0.6; 0.875,0.7335; 1,1">
                                          <p:stCondLst>
                                            <p:cond delay="728"/>
                                          </p:stCondLst>
                                        </p:cTn>
                                        <p:tgtEl>
                                          <p:spTgt spid="30"/>
                                        </p:tgtEl>
                                        <p:attrNameLst>
                                          <p:attrName>ppt_y</p:attrName>
                                        </p:attrNameLst>
                                      </p:cBhvr>
                                      <p:tavLst>
                                        <p:tav tm="0" fmla="#ppt_y-sin(pi*$)/27">
                                          <p:val>
                                            <p:fltVal val="0"/>
                                          </p:val>
                                        </p:tav>
                                        <p:tav tm="100000">
                                          <p:val>
                                            <p:fltVal val="1"/>
                                          </p:val>
                                        </p:tav>
                                      </p:tavLst>
                                    </p:anim>
                                    <p:anim calcmode="lin" valueType="num">
                                      <p:cBhvr>
                                        <p:cTn id="48" dur="90" tmFilter="0, 0; 0.125,0.2665; 0.25,0.4; 0.375,0.465; 0.5,0.5;  0.625,0.535; 0.75,0.6; 0.875,0.7335; 1,1">
                                          <p:stCondLst>
                                            <p:cond delay="911"/>
                                          </p:stCondLst>
                                        </p:cTn>
                                        <p:tgtEl>
                                          <p:spTgt spid="30"/>
                                        </p:tgtEl>
                                        <p:attrNameLst>
                                          <p:attrName>ppt_y</p:attrName>
                                        </p:attrNameLst>
                                      </p:cBhvr>
                                      <p:tavLst>
                                        <p:tav tm="0" fmla="#ppt_y-sin(pi*$)/81">
                                          <p:val>
                                            <p:fltVal val="0"/>
                                          </p:val>
                                        </p:tav>
                                        <p:tav tm="100000">
                                          <p:val>
                                            <p:fltVal val="1"/>
                                          </p:val>
                                        </p:tav>
                                      </p:tavLst>
                                    </p:anim>
                                    <p:animScale>
                                      <p:cBhvr>
                                        <p:cTn id="49" dur="14">
                                          <p:stCondLst>
                                            <p:cond delay="357"/>
                                          </p:stCondLst>
                                        </p:cTn>
                                        <p:tgtEl>
                                          <p:spTgt spid="30"/>
                                        </p:tgtEl>
                                      </p:cBhvr>
                                      <p:to x="100000" y="60000"/>
                                    </p:animScale>
                                    <p:animScale>
                                      <p:cBhvr>
                                        <p:cTn id="50" dur="91" decel="50000">
                                          <p:stCondLst>
                                            <p:cond delay="372"/>
                                          </p:stCondLst>
                                        </p:cTn>
                                        <p:tgtEl>
                                          <p:spTgt spid="30"/>
                                        </p:tgtEl>
                                      </p:cBhvr>
                                      <p:to x="100000" y="100000"/>
                                    </p:animScale>
                                    <p:animScale>
                                      <p:cBhvr>
                                        <p:cTn id="51" dur="14">
                                          <p:stCondLst>
                                            <p:cond delay="722"/>
                                          </p:stCondLst>
                                        </p:cTn>
                                        <p:tgtEl>
                                          <p:spTgt spid="30"/>
                                        </p:tgtEl>
                                      </p:cBhvr>
                                      <p:to x="100000" y="80000"/>
                                    </p:animScale>
                                    <p:animScale>
                                      <p:cBhvr>
                                        <p:cTn id="52" dur="91" decel="50000">
                                          <p:stCondLst>
                                            <p:cond delay="736"/>
                                          </p:stCondLst>
                                        </p:cTn>
                                        <p:tgtEl>
                                          <p:spTgt spid="30"/>
                                        </p:tgtEl>
                                      </p:cBhvr>
                                      <p:to x="100000" y="100000"/>
                                    </p:animScale>
                                    <p:animScale>
                                      <p:cBhvr>
                                        <p:cTn id="53" dur="14">
                                          <p:stCondLst>
                                            <p:cond delay="903"/>
                                          </p:stCondLst>
                                        </p:cTn>
                                        <p:tgtEl>
                                          <p:spTgt spid="30"/>
                                        </p:tgtEl>
                                      </p:cBhvr>
                                      <p:to x="100000" y="90000"/>
                                    </p:animScale>
                                    <p:animScale>
                                      <p:cBhvr>
                                        <p:cTn id="54" dur="91" decel="50000">
                                          <p:stCondLst>
                                            <p:cond delay="917"/>
                                          </p:stCondLst>
                                        </p:cTn>
                                        <p:tgtEl>
                                          <p:spTgt spid="30"/>
                                        </p:tgtEl>
                                      </p:cBhvr>
                                      <p:to x="100000" y="100000"/>
                                    </p:animScale>
                                    <p:animScale>
                                      <p:cBhvr>
                                        <p:cTn id="55" dur="14">
                                          <p:stCondLst>
                                            <p:cond delay="994"/>
                                          </p:stCondLst>
                                        </p:cTn>
                                        <p:tgtEl>
                                          <p:spTgt spid="30"/>
                                        </p:tgtEl>
                                      </p:cBhvr>
                                      <p:to x="100000" y="95000"/>
                                    </p:animScale>
                                    <p:animScale>
                                      <p:cBhvr>
                                        <p:cTn id="56" dur="91" decel="50000">
                                          <p:stCondLst>
                                            <p:cond delay="1009"/>
                                          </p:stCondLst>
                                        </p:cTn>
                                        <p:tgtEl>
                                          <p:spTgt spid="3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fltVal val="0"/>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animEffect transition="in" filter="fade">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down)">
                                      <p:cBhvr>
                                        <p:cTn id="68" dur="319">
                                          <p:stCondLst>
                                            <p:cond delay="0"/>
                                          </p:stCondLst>
                                        </p:cTn>
                                        <p:tgtEl>
                                          <p:spTgt spid="34"/>
                                        </p:tgtEl>
                                      </p:cBhvr>
                                    </p:animEffect>
                                    <p:anim calcmode="lin" valueType="num">
                                      <p:cBhvr>
                                        <p:cTn id="69" dur="100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70" dur="365"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71" dur="365" tmFilter="0, 0; 0.125,0.2665; 0.25,0.4; 0.375,0.465; 0.5,0.5;  0.625,0.535; 0.75,0.6; 0.875,0.7335; 1,1">
                                          <p:stCondLst>
                                            <p:cond delay="365"/>
                                          </p:stCondLst>
                                        </p:cTn>
                                        <p:tgtEl>
                                          <p:spTgt spid="34"/>
                                        </p:tgtEl>
                                        <p:attrNameLst>
                                          <p:attrName>ppt_y</p:attrName>
                                        </p:attrNameLst>
                                      </p:cBhvr>
                                      <p:tavLst>
                                        <p:tav tm="0" fmla="#ppt_y-sin(pi*$)/9">
                                          <p:val>
                                            <p:fltVal val="0"/>
                                          </p:val>
                                        </p:tav>
                                        <p:tav tm="100000">
                                          <p:val>
                                            <p:fltVal val="1"/>
                                          </p:val>
                                        </p:tav>
                                      </p:tavLst>
                                    </p:anim>
                                    <p:anim calcmode="lin" valueType="num">
                                      <p:cBhvr>
                                        <p:cTn id="72" dur="183" tmFilter="0, 0; 0.125,0.2665; 0.25,0.4; 0.375,0.465; 0.5,0.5;  0.625,0.535; 0.75,0.6; 0.875,0.7335; 1,1">
                                          <p:stCondLst>
                                            <p:cond delay="728"/>
                                          </p:stCondLst>
                                        </p:cTn>
                                        <p:tgtEl>
                                          <p:spTgt spid="34"/>
                                        </p:tgtEl>
                                        <p:attrNameLst>
                                          <p:attrName>ppt_y</p:attrName>
                                        </p:attrNameLst>
                                      </p:cBhvr>
                                      <p:tavLst>
                                        <p:tav tm="0" fmla="#ppt_y-sin(pi*$)/27">
                                          <p:val>
                                            <p:fltVal val="0"/>
                                          </p:val>
                                        </p:tav>
                                        <p:tav tm="100000">
                                          <p:val>
                                            <p:fltVal val="1"/>
                                          </p:val>
                                        </p:tav>
                                      </p:tavLst>
                                    </p:anim>
                                    <p:anim calcmode="lin" valueType="num">
                                      <p:cBhvr>
                                        <p:cTn id="73" dur="90" tmFilter="0, 0; 0.125,0.2665; 0.25,0.4; 0.375,0.465; 0.5,0.5;  0.625,0.535; 0.75,0.6; 0.875,0.7335; 1,1">
                                          <p:stCondLst>
                                            <p:cond delay="911"/>
                                          </p:stCondLst>
                                        </p:cTn>
                                        <p:tgtEl>
                                          <p:spTgt spid="34"/>
                                        </p:tgtEl>
                                        <p:attrNameLst>
                                          <p:attrName>ppt_y</p:attrName>
                                        </p:attrNameLst>
                                      </p:cBhvr>
                                      <p:tavLst>
                                        <p:tav tm="0" fmla="#ppt_y-sin(pi*$)/81">
                                          <p:val>
                                            <p:fltVal val="0"/>
                                          </p:val>
                                        </p:tav>
                                        <p:tav tm="100000">
                                          <p:val>
                                            <p:fltVal val="1"/>
                                          </p:val>
                                        </p:tav>
                                      </p:tavLst>
                                    </p:anim>
                                    <p:animScale>
                                      <p:cBhvr>
                                        <p:cTn id="74" dur="14">
                                          <p:stCondLst>
                                            <p:cond delay="357"/>
                                          </p:stCondLst>
                                        </p:cTn>
                                        <p:tgtEl>
                                          <p:spTgt spid="34"/>
                                        </p:tgtEl>
                                      </p:cBhvr>
                                      <p:to x="100000" y="60000"/>
                                    </p:animScale>
                                    <p:animScale>
                                      <p:cBhvr>
                                        <p:cTn id="75" dur="91" decel="50000">
                                          <p:stCondLst>
                                            <p:cond delay="372"/>
                                          </p:stCondLst>
                                        </p:cTn>
                                        <p:tgtEl>
                                          <p:spTgt spid="34"/>
                                        </p:tgtEl>
                                      </p:cBhvr>
                                      <p:to x="100000" y="100000"/>
                                    </p:animScale>
                                    <p:animScale>
                                      <p:cBhvr>
                                        <p:cTn id="76" dur="14">
                                          <p:stCondLst>
                                            <p:cond delay="722"/>
                                          </p:stCondLst>
                                        </p:cTn>
                                        <p:tgtEl>
                                          <p:spTgt spid="34"/>
                                        </p:tgtEl>
                                      </p:cBhvr>
                                      <p:to x="100000" y="80000"/>
                                    </p:animScale>
                                    <p:animScale>
                                      <p:cBhvr>
                                        <p:cTn id="77" dur="91" decel="50000">
                                          <p:stCondLst>
                                            <p:cond delay="736"/>
                                          </p:stCondLst>
                                        </p:cTn>
                                        <p:tgtEl>
                                          <p:spTgt spid="34"/>
                                        </p:tgtEl>
                                      </p:cBhvr>
                                      <p:to x="100000" y="100000"/>
                                    </p:animScale>
                                    <p:animScale>
                                      <p:cBhvr>
                                        <p:cTn id="78" dur="14">
                                          <p:stCondLst>
                                            <p:cond delay="903"/>
                                          </p:stCondLst>
                                        </p:cTn>
                                        <p:tgtEl>
                                          <p:spTgt spid="34"/>
                                        </p:tgtEl>
                                      </p:cBhvr>
                                      <p:to x="100000" y="90000"/>
                                    </p:animScale>
                                    <p:animScale>
                                      <p:cBhvr>
                                        <p:cTn id="79" dur="91" decel="50000">
                                          <p:stCondLst>
                                            <p:cond delay="917"/>
                                          </p:stCondLst>
                                        </p:cTn>
                                        <p:tgtEl>
                                          <p:spTgt spid="34"/>
                                        </p:tgtEl>
                                      </p:cBhvr>
                                      <p:to x="100000" y="100000"/>
                                    </p:animScale>
                                    <p:animScale>
                                      <p:cBhvr>
                                        <p:cTn id="80" dur="14">
                                          <p:stCondLst>
                                            <p:cond delay="994"/>
                                          </p:stCondLst>
                                        </p:cTn>
                                        <p:tgtEl>
                                          <p:spTgt spid="34"/>
                                        </p:tgtEl>
                                      </p:cBhvr>
                                      <p:to x="100000" y="95000"/>
                                    </p:animScale>
                                    <p:animScale>
                                      <p:cBhvr>
                                        <p:cTn id="81" dur="91" decel="50000">
                                          <p:stCondLst>
                                            <p:cond delay="1009"/>
                                          </p:stCondLst>
                                        </p:cTn>
                                        <p:tgtEl>
                                          <p:spTgt spid="34"/>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p:cTn id="86" dur="500" fill="hold"/>
                                        <p:tgtEl>
                                          <p:spTgt spid="23"/>
                                        </p:tgtEl>
                                        <p:attrNameLst>
                                          <p:attrName>ppt_w</p:attrName>
                                        </p:attrNameLst>
                                      </p:cBhvr>
                                      <p:tavLst>
                                        <p:tav tm="0">
                                          <p:val>
                                            <p:fltVal val="0"/>
                                          </p:val>
                                        </p:tav>
                                        <p:tav tm="100000">
                                          <p:val>
                                            <p:strVal val="#ppt_w"/>
                                          </p:val>
                                        </p:tav>
                                      </p:tavLst>
                                    </p:anim>
                                    <p:anim calcmode="lin" valueType="num">
                                      <p:cBhvr>
                                        <p:cTn id="87" dur="500" fill="hold"/>
                                        <p:tgtEl>
                                          <p:spTgt spid="23"/>
                                        </p:tgtEl>
                                        <p:attrNameLst>
                                          <p:attrName>ppt_h</p:attrName>
                                        </p:attrNameLst>
                                      </p:cBhvr>
                                      <p:tavLst>
                                        <p:tav tm="0">
                                          <p:val>
                                            <p:fltVal val="0"/>
                                          </p:val>
                                        </p:tav>
                                        <p:tav tm="100000">
                                          <p:val>
                                            <p:strVal val="#ppt_h"/>
                                          </p:val>
                                        </p:tav>
                                      </p:tavLst>
                                    </p:anim>
                                    <p:animEffect transition="in" filter="fade">
                                      <p:cBhvr>
                                        <p:cTn id="88" dur="5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wipe(down)">
                                      <p:cBhvr>
                                        <p:cTn id="93" dur="319">
                                          <p:stCondLst>
                                            <p:cond delay="0"/>
                                          </p:stCondLst>
                                        </p:cTn>
                                        <p:tgtEl>
                                          <p:spTgt spid="35"/>
                                        </p:tgtEl>
                                      </p:cBhvr>
                                    </p:animEffect>
                                    <p:anim calcmode="lin" valueType="num">
                                      <p:cBhvr>
                                        <p:cTn id="94" dur="100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5" dur="365"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96" dur="365" tmFilter="0, 0; 0.125,0.2665; 0.25,0.4; 0.375,0.465; 0.5,0.5;  0.625,0.535; 0.75,0.6; 0.875,0.7335; 1,1">
                                          <p:stCondLst>
                                            <p:cond delay="365"/>
                                          </p:stCondLst>
                                        </p:cTn>
                                        <p:tgtEl>
                                          <p:spTgt spid="35"/>
                                        </p:tgtEl>
                                        <p:attrNameLst>
                                          <p:attrName>ppt_y</p:attrName>
                                        </p:attrNameLst>
                                      </p:cBhvr>
                                      <p:tavLst>
                                        <p:tav tm="0" fmla="#ppt_y-sin(pi*$)/9">
                                          <p:val>
                                            <p:fltVal val="0"/>
                                          </p:val>
                                        </p:tav>
                                        <p:tav tm="100000">
                                          <p:val>
                                            <p:fltVal val="1"/>
                                          </p:val>
                                        </p:tav>
                                      </p:tavLst>
                                    </p:anim>
                                    <p:anim calcmode="lin" valueType="num">
                                      <p:cBhvr>
                                        <p:cTn id="97" dur="183" tmFilter="0, 0; 0.125,0.2665; 0.25,0.4; 0.375,0.465; 0.5,0.5;  0.625,0.535; 0.75,0.6; 0.875,0.7335; 1,1">
                                          <p:stCondLst>
                                            <p:cond delay="728"/>
                                          </p:stCondLst>
                                        </p:cTn>
                                        <p:tgtEl>
                                          <p:spTgt spid="35"/>
                                        </p:tgtEl>
                                        <p:attrNameLst>
                                          <p:attrName>ppt_y</p:attrName>
                                        </p:attrNameLst>
                                      </p:cBhvr>
                                      <p:tavLst>
                                        <p:tav tm="0" fmla="#ppt_y-sin(pi*$)/27">
                                          <p:val>
                                            <p:fltVal val="0"/>
                                          </p:val>
                                        </p:tav>
                                        <p:tav tm="100000">
                                          <p:val>
                                            <p:fltVal val="1"/>
                                          </p:val>
                                        </p:tav>
                                      </p:tavLst>
                                    </p:anim>
                                    <p:anim calcmode="lin" valueType="num">
                                      <p:cBhvr>
                                        <p:cTn id="98" dur="90" tmFilter="0, 0; 0.125,0.2665; 0.25,0.4; 0.375,0.465; 0.5,0.5;  0.625,0.535; 0.75,0.6; 0.875,0.7335; 1,1">
                                          <p:stCondLst>
                                            <p:cond delay="911"/>
                                          </p:stCondLst>
                                        </p:cTn>
                                        <p:tgtEl>
                                          <p:spTgt spid="35"/>
                                        </p:tgtEl>
                                        <p:attrNameLst>
                                          <p:attrName>ppt_y</p:attrName>
                                        </p:attrNameLst>
                                      </p:cBhvr>
                                      <p:tavLst>
                                        <p:tav tm="0" fmla="#ppt_y-sin(pi*$)/81">
                                          <p:val>
                                            <p:fltVal val="0"/>
                                          </p:val>
                                        </p:tav>
                                        <p:tav tm="100000">
                                          <p:val>
                                            <p:fltVal val="1"/>
                                          </p:val>
                                        </p:tav>
                                      </p:tavLst>
                                    </p:anim>
                                    <p:animScale>
                                      <p:cBhvr>
                                        <p:cTn id="99" dur="14">
                                          <p:stCondLst>
                                            <p:cond delay="357"/>
                                          </p:stCondLst>
                                        </p:cTn>
                                        <p:tgtEl>
                                          <p:spTgt spid="35"/>
                                        </p:tgtEl>
                                      </p:cBhvr>
                                      <p:to x="100000" y="60000"/>
                                    </p:animScale>
                                    <p:animScale>
                                      <p:cBhvr>
                                        <p:cTn id="100" dur="91" decel="50000">
                                          <p:stCondLst>
                                            <p:cond delay="372"/>
                                          </p:stCondLst>
                                        </p:cTn>
                                        <p:tgtEl>
                                          <p:spTgt spid="35"/>
                                        </p:tgtEl>
                                      </p:cBhvr>
                                      <p:to x="100000" y="100000"/>
                                    </p:animScale>
                                    <p:animScale>
                                      <p:cBhvr>
                                        <p:cTn id="101" dur="14">
                                          <p:stCondLst>
                                            <p:cond delay="722"/>
                                          </p:stCondLst>
                                        </p:cTn>
                                        <p:tgtEl>
                                          <p:spTgt spid="35"/>
                                        </p:tgtEl>
                                      </p:cBhvr>
                                      <p:to x="100000" y="80000"/>
                                    </p:animScale>
                                    <p:animScale>
                                      <p:cBhvr>
                                        <p:cTn id="102" dur="91" decel="50000">
                                          <p:stCondLst>
                                            <p:cond delay="736"/>
                                          </p:stCondLst>
                                        </p:cTn>
                                        <p:tgtEl>
                                          <p:spTgt spid="35"/>
                                        </p:tgtEl>
                                      </p:cBhvr>
                                      <p:to x="100000" y="100000"/>
                                    </p:animScale>
                                    <p:animScale>
                                      <p:cBhvr>
                                        <p:cTn id="103" dur="14">
                                          <p:stCondLst>
                                            <p:cond delay="903"/>
                                          </p:stCondLst>
                                        </p:cTn>
                                        <p:tgtEl>
                                          <p:spTgt spid="35"/>
                                        </p:tgtEl>
                                      </p:cBhvr>
                                      <p:to x="100000" y="90000"/>
                                    </p:animScale>
                                    <p:animScale>
                                      <p:cBhvr>
                                        <p:cTn id="104" dur="91" decel="50000">
                                          <p:stCondLst>
                                            <p:cond delay="917"/>
                                          </p:stCondLst>
                                        </p:cTn>
                                        <p:tgtEl>
                                          <p:spTgt spid="35"/>
                                        </p:tgtEl>
                                      </p:cBhvr>
                                      <p:to x="100000" y="100000"/>
                                    </p:animScale>
                                    <p:animScale>
                                      <p:cBhvr>
                                        <p:cTn id="105" dur="14">
                                          <p:stCondLst>
                                            <p:cond delay="994"/>
                                          </p:stCondLst>
                                        </p:cTn>
                                        <p:tgtEl>
                                          <p:spTgt spid="35"/>
                                        </p:tgtEl>
                                      </p:cBhvr>
                                      <p:to x="100000" y="95000"/>
                                    </p:animScale>
                                    <p:animScale>
                                      <p:cBhvr>
                                        <p:cTn id="106" dur="91" decel="50000">
                                          <p:stCondLst>
                                            <p:cond delay="1009"/>
                                          </p:stCondLst>
                                        </p:cTn>
                                        <p:tgtEl>
                                          <p:spTgt spid="35"/>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p:cTn id="111" dur="500" fill="hold"/>
                                        <p:tgtEl>
                                          <p:spTgt spid="22"/>
                                        </p:tgtEl>
                                        <p:attrNameLst>
                                          <p:attrName>ppt_w</p:attrName>
                                        </p:attrNameLst>
                                      </p:cBhvr>
                                      <p:tavLst>
                                        <p:tav tm="0">
                                          <p:val>
                                            <p:fltVal val="0"/>
                                          </p:val>
                                        </p:tav>
                                        <p:tav tm="100000">
                                          <p:val>
                                            <p:strVal val="#ppt_w"/>
                                          </p:val>
                                        </p:tav>
                                      </p:tavLst>
                                    </p:anim>
                                    <p:anim calcmode="lin" valueType="num">
                                      <p:cBhvr>
                                        <p:cTn id="112" dur="500" fill="hold"/>
                                        <p:tgtEl>
                                          <p:spTgt spid="22"/>
                                        </p:tgtEl>
                                        <p:attrNameLst>
                                          <p:attrName>ppt_h</p:attrName>
                                        </p:attrNameLst>
                                      </p:cBhvr>
                                      <p:tavLst>
                                        <p:tav tm="0">
                                          <p:val>
                                            <p:fltVal val="0"/>
                                          </p:val>
                                        </p:tav>
                                        <p:tav tm="100000">
                                          <p:val>
                                            <p:strVal val="#ppt_h"/>
                                          </p:val>
                                        </p:tav>
                                      </p:tavLst>
                                    </p:anim>
                                    <p:animEffect transition="in" filter="fade">
                                      <p:cBhvr>
                                        <p:cTn id="113" dur="500"/>
                                        <p:tgtEl>
                                          <p:spTgt spid="22"/>
                                        </p:tgtEl>
                                      </p:cBhvr>
                                    </p:animEffect>
                                  </p:childTnLst>
                                </p:cTn>
                              </p:par>
                            </p:childTnLst>
                          </p:cTn>
                        </p:par>
                      </p:childTnLst>
                    </p:cTn>
                  </p:par>
                  <p:par>
                    <p:cTn id="114" fill="hold">
                      <p:stCondLst>
                        <p:cond delay="indefinite"/>
                      </p:stCondLst>
                      <p:childTnLst>
                        <p:par>
                          <p:cTn id="115" fill="hold">
                            <p:stCondLst>
                              <p:cond delay="0"/>
                            </p:stCondLst>
                            <p:childTnLst>
                              <p:par>
                                <p:cTn id="116" presetID="26" presetClass="entr" presetSubtype="0" fill="hold" nodeType="click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down)">
                                      <p:cBhvr>
                                        <p:cTn id="118" dur="319">
                                          <p:stCondLst>
                                            <p:cond delay="0"/>
                                          </p:stCondLst>
                                        </p:cTn>
                                        <p:tgtEl>
                                          <p:spTgt spid="36"/>
                                        </p:tgtEl>
                                      </p:cBhvr>
                                    </p:animEffect>
                                    <p:anim calcmode="lin" valueType="num">
                                      <p:cBhvr>
                                        <p:cTn id="119" dur="100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20" dur="36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21" dur="365" tmFilter="0, 0; 0.125,0.2665; 0.25,0.4; 0.375,0.465; 0.5,0.5;  0.625,0.535; 0.75,0.6; 0.875,0.7335; 1,1">
                                          <p:stCondLst>
                                            <p:cond delay="365"/>
                                          </p:stCondLst>
                                        </p:cTn>
                                        <p:tgtEl>
                                          <p:spTgt spid="36"/>
                                        </p:tgtEl>
                                        <p:attrNameLst>
                                          <p:attrName>ppt_y</p:attrName>
                                        </p:attrNameLst>
                                      </p:cBhvr>
                                      <p:tavLst>
                                        <p:tav tm="0" fmla="#ppt_y-sin(pi*$)/9">
                                          <p:val>
                                            <p:fltVal val="0"/>
                                          </p:val>
                                        </p:tav>
                                        <p:tav tm="100000">
                                          <p:val>
                                            <p:fltVal val="1"/>
                                          </p:val>
                                        </p:tav>
                                      </p:tavLst>
                                    </p:anim>
                                    <p:anim calcmode="lin" valueType="num">
                                      <p:cBhvr>
                                        <p:cTn id="122" dur="183" tmFilter="0, 0; 0.125,0.2665; 0.25,0.4; 0.375,0.465; 0.5,0.5;  0.625,0.535; 0.75,0.6; 0.875,0.7335; 1,1">
                                          <p:stCondLst>
                                            <p:cond delay="728"/>
                                          </p:stCondLst>
                                        </p:cTn>
                                        <p:tgtEl>
                                          <p:spTgt spid="36"/>
                                        </p:tgtEl>
                                        <p:attrNameLst>
                                          <p:attrName>ppt_y</p:attrName>
                                        </p:attrNameLst>
                                      </p:cBhvr>
                                      <p:tavLst>
                                        <p:tav tm="0" fmla="#ppt_y-sin(pi*$)/27">
                                          <p:val>
                                            <p:fltVal val="0"/>
                                          </p:val>
                                        </p:tav>
                                        <p:tav tm="100000">
                                          <p:val>
                                            <p:fltVal val="1"/>
                                          </p:val>
                                        </p:tav>
                                      </p:tavLst>
                                    </p:anim>
                                    <p:anim calcmode="lin" valueType="num">
                                      <p:cBhvr>
                                        <p:cTn id="123" dur="90" tmFilter="0, 0; 0.125,0.2665; 0.25,0.4; 0.375,0.465; 0.5,0.5;  0.625,0.535; 0.75,0.6; 0.875,0.7335; 1,1">
                                          <p:stCondLst>
                                            <p:cond delay="911"/>
                                          </p:stCondLst>
                                        </p:cTn>
                                        <p:tgtEl>
                                          <p:spTgt spid="36"/>
                                        </p:tgtEl>
                                        <p:attrNameLst>
                                          <p:attrName>ppt_y</p:attrName>
                                        </p:attrNameLst>
                                      </p:cBhvr>
                                      <p:tavLst>
                                        <p:tav tm="0" fmla="#ppt_y-sin(pi*$)/81">
                                          <p:val>
                                            <p:fltVal val="0"/>
                                          </p:val>
                                        </p:tav>
                                        <p:tav tm="100000">
                                          <p:val>
                                            <p:fltVal val="1"/>
                                          </p:val>
                                        </p:tav>
                                      </p:tavLst>
                                    </p:anim>
                                    <p:animScale>
                                      <p:cBhvr>
                                        <p:cTn id="124" dur="14">
                                          <p:stCondLst>
                                            <p:cond delay="357"/>
                                          </p:stCondLst>
                                        </p:cTn>
                                        <p:tgtEl>
                                          <p:spTgt spid="36"/>
                                        </p:tgtEl>
                                      </p:cBhvr>
                                      <p:to x="100000" y="60000"/>
                                    </p:animScale>
                                    <p:animScale>
                                      <p:cBhvr>
                                        <p:cTn id="125" dur="91" decel="50000">
                                          <p:stCondLst>
                                            <p:cond delay="372"/>
                                          </p:stCondLst>
                                        </p:cTn>
                                        <p:tgtEl>
                                          <p:spTgt spid="36"/>
                                        </p:tgtEl>
                                      </p:cBhvr>
                                      <p:to x="100000" y="100000"/>
                                    </p:animScale>
                                    <p:animScale>
                                      <p:cBhvr>
                                        <p:cTn id="126" dur="14">
                                          <p:stCondLst>
                                            <p:cond delay="722"/>
                                          </p:stCondLst>
                                        </p:cTn>
                                        <p:tgtEl>
                                          <p:spTgt spid="36"/>
                                        </p:tgtEl>
                                      </p:cBhvr>
                                      <p:to x="100000" y="80000"/>
                                    </p:animScale>
                                    <p:animScale>
                                      <p:cBhvr>
                                        <p:cTn id="127" dur="91" decel="50000">
                                          <p:stCondLst>
                                            <p:cond delay="736"/>
                                          </p:stCondLst>
                                        </p:cTn>
                                        <p:tgtEl>
                                          <p:spTgt spid="36"/>
                                        </p:tgtEl>
                                      </p:cBhvr>
                                      <p:to x="100000" y="100000"/>
                                    </p:animScale>
                                    <p:animScale>
                                      <p:cBhvr>
                                        <p:cTn id="128" dur="14">
                                          <p:stCondLst>
                                            <p:cond delay="903"/>
                                          </p:stCondLst>
                                        </p:cTn>
                                        <p:tgtEl>
                                          <p:spTgt spid="36"/>
                                        </p:tgtEl>
                                      </p:cBhvr>
                                      <p:to x="100000" y="90000"/>
                                    </p:animScale>
                                    <p:animScale>
                                      <p:cBhvr>
                                        <p:cTn id="129" dur="91" decel="50000">
                                          <p:stCondLst>
                                            <p:cond delay="917"/>
                                          </p:stCondLst>
                                        </p:cTn>
                                        <p:tgtEl>
                                          <p:spTgt spid="36"/>
                                        </p:tgtEl>
                                      </p:cBhvr>
                                      <p:to x="100000" y="100000"/>
                                    </p:animScale>
                                    <p:animScale>
                                      <p:cBhvr>
                                        <p:cTn id="130" dur="14">
                                          <p:stCondLst>
                                            <p:cond delay="994"/>
                                          </p:stCondLst>
                                        </p:cTn>
                                        <p:tgtEl>
                                          <p:spTgt spid="36"/>
                                        </p:tgtEl>
                                      </p:cBhvr>
                                      <p:to x="100000" y="95000"/>
                                    </p:animScale>
                                    <p:animScale>
                                      <p:cBhvr>
                                        <p:cTn id="131" dur="91" decel="50000">
                                          <p:stCondLst>
                                            <p:cond delay="1009"/>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animBg="1"/>
      <p:bldP spid="26" grpId="0" animBg="1"/>
      <p:bldP spid="33" grpId="0" animBg="1"/>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0370" y="325811"/>
            <a:ext cx="14894722" cy="7848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65734" tIns="265734" rIns="265734" bIns="265734" rtlCol="0" anchor="ctr"/>
          <a:lstStyle/>
          <a:p>
            <a:pPr algn="just" defTabSz="1349929">
              <a:lnSpc>
                <a:spcPts val="5400"/>
              </a:lnSpc>
            </a:pPr>
            <a:r>
              <a:rPr lang="tr-TR" sz="3600" b="1" dirty="0">
                <a:solidFill>
                  <a:prstClr val="black"/>
                </a:solidFill>
              </a:rPr>
              <a:t>1) Ülkemizde nüfus artış hızının önümüzdeki yıllarda düşüş göstermesi sonucunda aşağıdakilerden hangisinin yaşanması beklenir?</a:t>
            </a:r>
          </a:p>
          <a:p>
            <a:pPr algn="just" defTabSz="1349929">
              <a:lnSpc>
                <a:spcPts val="5400"/>
              </a:lnSpc>
            </a:pPr>
            <a:r>
              <a:rPr lang="tr-TR" sz="3600" dirty="0">
                <a:solidFill>
                  <a:prstClr val="black"/>
                </a:solidFill>
              </a:rPr>
              <a:t>A) Tarım sektöründe çalışanların oranının artması</a:t>
            </a:r>
          </a:p>
          <a:p>
            <a:pPr algn="just" defTabSz="1349929">
              <a:lnSpc>
                <a:spcPts val="5400"/>
              </a:lnSpc>
            </a:pPr>
            <a:r>
              <a:rPr lang="tr-TR" sz="3600" dirty="0">
                <a:solidFill>
                  <a:prstClr val="black"/>
                </a:solidFill>
              </a:rPr>
              <a:t>B) Ortalama yaşam süresinin azalması</a:t>
            </a:r>
          </a:p>
          <a:p>
            <a:pPr algn="just" defTabSz="1349929">
              <a:lnSpc>
                <a:spcPts val="5400"/>
              </a:lnSpc>
            </a:pPr>
            <a:r>
              <a:rPr lang="tr-TR" sz="3600" dirty="0">
                <a:solidFill>
                  <a:prstClr val="black"/>
                </a:solidFill>
              </a:rPr>
              <a:t>C) Genç nüfus oranının artması</a:t>
            </a:r>
          </a:p>
          <a:p>
            <a:pPr algn="just" defTabSz="1349929">
              <a:lnSpc>
                <a:spcPts val="5400"/>
              </a:lnSpc>
            </a:pPr>
            <a:r>
              <a:rPr lang="tr-TR" sz="3600" dirty="0">
                <a:solidFill>
                  <a:prstClr val="black"/>
                </a:solidFill>
              </a:rPr>
              <a:t>D) Doğum oranlarının azalması</a:t>
            </a:r>
          </a:p>
          <a:p>
            <a:pPr algn="just" defTabSz="1349929">
              <a:lnSpc>
                <a:spcPts val="5400"/>
              </a:lnSpc>
            </a:pPr>
            <a:r>
              <a:rPr lang="tr-TR" sz="3600" dirty="0">
                <a:solidFill>
                  <a:prstClr val="black"/>
                </a:solidFill>
              </a:rPr>
              <a:t>E) İşsizlik oranının artması</a:t>
            </a:r>
          </a:p>
        </p:txBody>
      </p:sp>
      <p:sp>
        <p:nvSpPr>
          <p:cNvPr id="17" name="Akış Çizelgesi: Bağlayıcı 16"/>
          <p:cNvSpPr/>
          <p:nvPr/>
        </p:nvSpPr>
        <p:spPr>
          <a:xfrm>
            <a:off x="419200" y="5438378"/>
            <a:ext cx="577315" cy="540060"/>
          </a:xfrm>
          <a:prstGeom prst="flowChartConnector">
            <a:avLst/>
          </a:prstGeom>
          <a:solidFill>
            <a:srgbClr val="FF0066"/>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lIns="134993" tIns="67496" rIns="134993" bIns="67496" rtlCol="0" anchor="ctr"/>
          <a:lstStyle/>
          <a:p>
            <a:pPr algn="ctr" defTabSz="1349929"/>
            <a:endParaRPr lang="tr-TR">
              <a:solidFill>
                <a:prstClr val="white"/>
              </a:solidFill>
            </a:endParaRPr>
          </a:p>
        </p:txBody>
      </p:sp>
    </p:spTree>
    <p:extLst>
      <p:ext uri="{BB962C8B-B14F-4D97-AF65-F5344CB8AC3E}">
        <p14:creationId xmlns:p14="http://schemas.microsoft.com/office/powerpoint/2010/main" val="4721514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77">
                                          <p:stCondLst>
                                            <p:cond delay="0"/>
                                          </p:stCondLst>
                                        </p:cTn>
                                        <p:tgtEl>
                                          <p:spTgt spid="17"/>
                                        </p:tgtEl>
                                      </p:cBhvr>
                                    </p:animEffect>
                                    <p:anim calcmode="lin" valueType="num">
                                      <p:cBhvr>
                                        <p:cTn id="8" dur="1184"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4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432" tmFilter="0, 0; 0.125,0.2665; 0.25,0.4; 0.375,0.465; 0.5,0.5;  0.625,0.535; 0.75,0.6; 0.875,0.7335; 1,1">
                                          <p:stCondLst>
                                            <p:cond delay="432"/>
                                          </p:stCondLst>
                                        </p:cTn>
                                        <p:tgtEl>
                                          <p:spTgt spid="17"/>
                                        </p:tgtEl>
                                        <p:attrNameLst>
                                          <p:attrName>ppt_y</p:attrName>
                                        </p:attrNameLst>
                                      </p:cBhvr>
                                      <p:tavLst>
                                        <p:tav tm="0" fmla="#ppt_y-sin(pi*$)/9">
                                          <p:val>
                                            <p:fltVal val="0"/>
                                          </p:val>
                                        </p:tav>
                                        <p:tav tm="100000">
                                          <p:val>
                                            <p:fltVal val="1"/>
                                          </p:val>
                                        </p:tav>
                                      </p:tavLst>
                                    </p:anim>
                                    <p:anim calcmode="lin" valueType="num">
                                      <p:cBhvr>
                                        <p:cTn id="11" dur="216" tmFilter="0, 0; 0.125,0.2665; 0.25,0.4; 0.375,0.465; 0.5,0.5;  0.625,0.535; 0.75,0.6; 0.875,0.7335; 1,1">
                                          <p:stCondLst>
                                            <p:cond delay="861"/>
                                          </p:stCondLst>
                                        </p:cTn>
                                        <p:tgtEl>
                                          <p:spTgt spid="17"/>
                                        </p:tgtEl>
                                        <p:attrNameLst>
                                          <p:attrName>ppt_y</p:attrName>
                                        </p:attrNameLst>
                                      </p:cBhvr>
                                      <p:tavLst>
                                        <p:tav tm="0" fmla="#ppt_y-sin(pi*$)/27">
                                          <p:val>
                                            <p:fltVal val="0"/>
                                          </p:val>
                                        </p:tav>
                                        <p:tav tm="100000">
                                          <p:val>
                                            <p:fltVal val="1"/>
                                          </p:val>
                                        </p:tav>
                                      </p:tavLst>
                                    </p:anim>
                                    <p:anim calcmode="lin" valueType="num">
                                      <p:cBhvr>
                                        <p:cTn id="12" dur="107" tmFilter="0, 0; 0.125,0.2665; 0.25,0.4; 0.375,0.465; 0.5,0.5;  0.625,0.535; 0.75,0.6; 0.875,0.7335; 1,1">
                                          <p:stCondLst>
                                            <p:cond delay="1076"/>
                                          </p:stCondLst>
                                        </p:cTn>
                                        <p:tgtEl>
                                          <p:spTgt spid="17"/>
                                        </p:tgtEl>
                                        <p:attrNameLst>
                                          <p:attrName>ppt_y</p:attrName>
                                        </p:attrNameLst>
                                      </p:cBhvr>
                                      <p:tavLst>
                                        <p:tav tm="0" fmla="#ppt_y-sin(pi*$)/81">
                                          <p:val>
                                            <p:fltVal val="0"/>
                                          </p:val>
                                        </p:tav>
                                        <p:tav tm="100000">
                                          <p:val>
                                            <p:fltVal val="1"/>
                                          </p:val>
                                        </p:tav>
                                      </p:tavLst>
                                    </p:anim>
                                    <p:animScale>
                                      <p:cBhvr>
                                        <p:cTn id="13" dur="17">
                                          <p:stCondLst>
                                            <p:cond delay="423"/>
                                          </p:stCondLst>
                                        </p:cTn>
                                        <p:tgtEl>
                                          <p:spTgt spid="17"/>
                                        </p:tgtEl>
                                      </p:cBhvr>
                                      <p:to x="100000" y="60000"/>
                                    </p:animScale>
                                    <p:animScale>
                                      <p:cBhvr>
                                        <p:cTn id="14" dur="108" decel="50000">
                                          <p:stCondLst>
                                            <p:cond delay="439"/>
                                          </p:stCondLst>
                                        </p:cTn>
                                        <p:tgtEl>
                                          <p:spTgt spid="17"/>
                                        </p:tgtEl>
                                      </p:cBhvr>
                                      <p:to x="100000" y="100000"/>
                                    </p:animScale>
                                    <p:animScale>
                                      <p:cBhvr>
                                        <p:cTn id="15" dur="17">
                                          <p:stCondLst>
                                            <p:cond delay="853"/>
                                          </p:stCondLst>
                                        </p:cTn>
                                        <p:tgtEl>
                                          <p:spTgt spid="17"/>
                                        </p:tgtEl>
                                      </p:cBhvr>
                                      <p:to x="100000" y="80000"/>
                                    </p:animScale>
                                    <p:animScale>
                                      <p:cBhvr>
                                        <p:cTn id="16" dur="108" decel="50000">
                                          <p:stCondLst>
                                            <p:cond delay="870"/>
                                          </p:stCondLst>
                                        </p:cTn>
                                        <p:tgtEl>
                                          <p:spTgt spid="17"/>
                                        </p:tgtEl>
                                      </p:cBhvr>
                                      <p:to x="100000" y="100000"/>
                                    </p:animScale>
                                    <p:animScale>
                                      <p:cBhvr>
                                        <p:cTn id="17" dur="17">
                                          <p:stCondLst>
                                            <p:cond delay="1067"/>
                                          </p:stCondLst>
                                        </p:cTn>
                                        <p:tgtEl>
                                          <p:spTgt spid="17"/>
                                        </p:tgtEl>
                                      </p:cBhvr>
                                      <p:to x="100000" y="90000"/>
                                    </p:animScale>
                                    <p:animScale>
                                      <p:cBhvr>
                                        <p:cTn id="18" dur="108" decel="50000">
                                          <p:stCondLst>
                                            <p:cond delay="1084"/>
                                          </p:stCondLst>
                                        </p:cTn>
                                        <p:tgtEl>
                                          <p:spTgt spid="17"/>
                                        </p:tgtEl>
                                      </p:cBhvr>
                                      <p:to x="100000" y="100000"/>
                                    </p:animScale>
                                    <p:animScale>
                                      <p:cBhvr>
                                        <p:cTn id="19" dur="17">
                                          <p:stCondLst>
                                            <p:cond delay="1175"/>
                                          </p:stCondLst>
                                        </p:cTn>
                                        <p:tgtEl>
                                          <p:spTgt spid="17"/>
                                        </p:tgtEl>
                                      </p:cBhvr>
                                      <p:to x="100000" y="95000"/>
                                    </p:animScale>
                                    <p:animScale>
                                      <p:cBhvr>
                                        <p:cTn id="20" dur="108" decel="50000">
                                          <p:stCondLst>
                                            <p:cond delay="1192"/>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0370" y="325811"/>
            <a:ext cx="14894722" cy="7848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65734" tIns="265734" rIns="265734" bIns="265734" rtlCol="0" anchor="ctr"/>
          <a:lstStyle/>
          <a:p>
            <a:pPr algn="just" defTabSz="1349929">
              <a:lnSpc>
                <a:spcPts val="5800"/>
              </a:lnSpc>
            </a:pPr>
            <a:r>
              <a:rPr lang="tr-TR" sz="3600" b="1" dirty="0">
                <a:solidFill>
                  <a:prstClr val="black"/>
                </a:solidFill>
              </a:rPr>
              <a:t>2) Nüfus projeksiyonlarının asıl sebebi aşağıda verilenlerden hangisidir?</a:t>
            </a:r>
          </a:p>
          <a:p>
            <a:pPr algn="just" defTabSz="1349929">
              <a:lnSpc>
                <a:spcPts val="5800"/>
              </a:lnSpc>
            </a:pPr>
            <a:r>
              <a:rPr lang="tr-TR" sz="3600" dirty="0">
                <a:solidFill>
                  <a:prstClr val="black"/>
                </a:solidFill>
              </a:rPr>
              <a:t>A) Nüfus artış hızını tespit etmek</a:t>
            </a:r>
          </a:p>
          <a:p>
            <a:pPr algn="just" defTabSz="1349929">
              <a:lnSpc>
                <a:spcPts val="5800"/>
              </a:lnSpc>
            </a:pPr>
            <a:r>
              <a:rPr lang="tr-TR" sz="3600" dirty="0">
                <a:solidFill>
                  <a:prstClr val="black"/>
                </a:solidFill>
              </a:rPr>
              <a:t>B) Ülkenin kalkınması hakkında planlar yapmak</a:t>
            </a:r>
          </a:p>
          <a:p>
            <a:pPr algn="just" defTabSz="1349929">
              <a:lnSpc>
                <a:spcPts val="5800"/>
              </a:lnSpc>
            </a:pPr>
            <a:r>
              <a:rPr lang="tr-TR" sz="3600" dirty="0">
                <a:solidFill>
                  <a:prstClr val="black"/>
                </a:solidFill>
              </a:rPr>
              <a:t>C) Ölüm ve doğum oranını tespit etmek</a:t>
            </a:r>
          </a:p>
          <a:p>
            <a:pPr algn="just" defTabSz="1349929">
              <a:lnSpc>
                <a:spcPts val="5800"/>
              </a:lnSpc>
            </a:pPr>
            <a:r>
              <a:rPr lang="tr-TR" sz="3600" dirty="0">
                <a:solidFill>
                  <a:prstClr val="black"/>
                </a:solidFill>
              </a:rPr>
              <a:t>D) Nüfusun cinsiyet dağılımını tespit etmek</a:t>
            </a:r>
          </a:p>
          <a:p>
            <a:pPr algn="just" defTabSz="1349929">
              <a:lnSpc>
                <a:spcPts val="5800"/>
              </a:lnSpc>
            </a:pPr>
            <a:r>
              <a:rPr lang="tr-TR" sz="3600" dirty="0">
                <a:solidFill>
                  <a:prstClr val="black"/>
                </a:solidFill>
              </a:rPr>
              <a:t>E) Sanayi faaliyetlerini artırmak</a:t>
            </a:r>
          </a:p>
        </p:txBody>
      </p:sp>
      <p:sp>
        <p:nvSpPr>
          <p:cNvPr id="17" name="Akış Çizelgesi: Bağlayıcı 16"/>
          <p:cNvSpPr/>
          <p:nvPr/>
        </p:nvSpPr>
        <p:spPr>
          <a:xfrm>
            <a:off x="419200" y="3668501"/>
            <a:ext cx="577315" cy="540060"/>
          </a:xfrm>
          <a:prstGeom prst="flowChartConnector">
            <a:avLst/>
          </a:prstGeom>
          <a:solidFill>
            <a:srgbClr val="FF0066"/>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lIns="134993" tIns="67496" rIns="134993" bIns="67496" rtlCol="0" anchor="ctr"/>
          <a:lstStyle/>
          <a:p>
            <a:pPr algn="ctr" defTabSz="1349929"/>
            <a:endParaRPr lang="tr-TR">
              <a:solidFill>
                <a:prstClr val="white"/>
              </a:solidFill>
            </a:endParaRPr>
          </a:p>
        </p:txBody>
      </p:sp>
    </p:spTree>
    <p:extLst>
      <p:ext uri="{BB962C8B-B14F-4D97-AF65-F5344CB8AC3E}">
        <p14:creationId xmlns:p14="http://schemas.microsoft.com/office/powerpoint/2010/main" val="40718737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77">
                                          <p:stCondLst>
                                            <p:cond delay="0"/>
                                          </p:stCondLst>
                                        </p:cTn>
                                        <p:tgtEl>
                                          <p:spTgt spid="17"/>
                                        </p:tgtEl>
                                      </p:cBhvr>
                                    </p:animEffect>
                                    <p:anim calcmode="lin" valueType="num">
                                      <p:cBhvr>
                                        <p:cTn id="8" dur="1184"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4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432" tmFilter="0, 0; 0.125,0.2665; 0.25,0.4; 0.375,0.465; 0.5,0.5;  0.625,0.535; 0.75,0.6; 0.875,0.7335; 1,1">
                                          <p:stCondLst>
                                            <p:cond delay="432"/>
                                          </p:stCondLst>
                                        </p:cTn>
                                        <p:tgtEl>
                                          <p:spTgt spid="17"/>
                                        </p:tgtEl>
                                        <p:attrNameLst>
                                          <p:attrName>ppt_y</p:attrName>
                                        </p:attrNameLst>
                                      </p:cBhvr>
                                      <p:tavLst>
                                        <p:tav tm="0" fmla="#ppt_y-sin(pi*$)/9">
                                          <p:val>
                                            <p:fltVal val="0"/>
                                          </p:val>
                                        </p:tav>
                                        <p:tav tm="100000">
                                          <p:val>
                                            <p:fltVal val="1"/>
                                          </p:val>
                                        </p:tav>
                                      </p:tavLst>
                                    </p:anim>
                                    <p:anim calcmode="lin" valueType="num">
                                      <p:cBhvr>
                                        <p:cTn id="11" dur="216" tmFilter="0, 0; 0.125,0.2665; 0.25,0.4; 0.375,0.465; 0.5,0.5;  0.625,0.535; 0.75,0.6; 0.875,0.7335; 1,1">
                                          <p:stCondLst>
                                            <p:cond delay="861"/>
                                          </p:stCondLst>
                                        </p:cTn>
                                        <p:tgtEl>
                                          <p:spTgt spid="17"/>
                                        </p:tgtEl>
                                        <p:attrNameLst>
                                          <p:attrName>ppt_y</p:attrName>
                                        </p:attrNameLst>
                                      </p:cBhvr>
                                      <p:tavLst>
                                        <p:tav tm="0" fmla="#ppt_y-sin(pi*$)/27">
                                          <p:val>
                                            <p:fltVal val="0"/>
                                          </p:val>
                                        </p:tav>
                                        <p:tav tm="100000">
                                          <p:val>
                                            <p:fltVal val="1"/>
                                          </p:val>
                                        </p:tav>
                                      </p:tavLst>
                                    </p:anim>
                                    <p:anim calcmode="lin" valueType="num">
                                      <p:cBhvr>
                                        <p:cTn id="12" dur="107" tmFilter="0, 0; 0.125,0.2665; 0.25,0.4; 0.375,0.465; 0.5,0.5;  0.625,0.535; 0.75,0.6; 0.875,0.7335; 1,1">
                                          <p:stCondLst>
                                            <p:cond delay="1076"/>
                                          </p:stCondLst>
                                        </p:cTn>
                                        <p:tgtEl>
                                          <p:spTgt spid="17"/>
                                        </p:tgtEl>
                                        <p:attrNameLst>
                                          <p:attrName>ppt_y</p:attrName>
                                        </p:attrNameLst>
                                      </p:cBhvr>
                                      <p:tavLst>
                                        <p:tav tm="0" fmla="#ppt_y-sin(pi*$)/81">
                                          <p:val>
                                            <p:fltVal val="0"/>
                                          </p:val>
                                        </p:tav>
                                        <p:tav tm="100000">
                                          <p:val>
                                            <p:fltVal val="1"/>
                                          </p:val>
                                        </p:tav>
                                      </p:tavLst>
                                    </p:anim>
                                    <p:animScale>
                                      <p:cBhvr>
                                        <p:cTn id="13" dur="17">
                                          <p:stCondLst>
                                            <p:cond delay="423"/>
                                          </p:stCondLst>
                                        </p:cTn>
                                        <p:tgtEl>
                                          <p:spTgt spid="17"/>
                                        </p:tgtEl>
                                      </p:cBhvr>
                                      <p:to x="100000" y="60000"/>
                                    </p:animScale>
                                    <p:animScale>
                                      <p:cBhvr>
                                        <p:cTn id="14" dur="108" decel="50000">
                                          <p:stCondLst>
                                            <p:cond delay="439"/>
                                          </p:stCondLst>
                                        </p:cTn>
                                        <p:tgtEl>
                                          <p:spTgt spid="17"/>
                                        </p:tgtEl>
                                      </p:cBhvr>
                                      <p:to x="100000" y="100000"/>
                                    </p:animScale>
                                    <p:animScale>
                                      <p:cBhvr>
                                        <p:cTn id="15" dur="17">
                                          <p:stCondLst>
                                            <p:cond delay="853"/>
                                          </p:stCondLst>
                                        </p:cTn>
                                        <p:tgtEl>
                                          <p:spTgt spid="17"/>
                                        </p:tgtEl>
                                      </p:cBhvr>
                                      <p:to x="100000" y="80000"/>
                                    </p:animScale>
                                    <p:animScale>
                                      <p:cBhvr>
                                        <p:cTn id="16" dur="108" decel="50000">
                                          <p:stCondLst>
                                            <p:cond delay="870"/>
                                          </p:stCondLst>
                                        </p:cTn>
                                        <p:tgtEl>
                                          <p:spTgt spid="17"/>
                                        </p:tgtEl>
                                      </p:cBhvr>
                                      <p:to x="100000" y="100000"/>
                                    </p:animScale>
                                    <p:animScale>
                                      <p:cBhvr>
                                        <p:cTn id="17" dur="17">
                                          <p:stCondLst>
                                            <p:cond delay="1067"/>
                                          </p:stCondLst>
                                        </p:cTn>
                                        <p:tgtEl>
                                          <p:spTgt spid="17"/>
                                        </p:tgtEl>
                                      </p:cBhvr>
                                      <p:to x="100000" y="90000"/>
                                    </p:animScale>
                                    <p:animScale>
                                      <p:cBhvr>
                                        <p:cTn id="18" dur="108" decel="50000">
                                          <p:stCondLst>
                                            <p:cond delay="1084"/>
                                          </p:stCondLst>
                                        </p:cTn>
                                        <p:tgtEl>
                                          <p:spTgt spid="17"/>
                                        </p:tgtEl>
                                      </p:cBhvr>
                                      <p:to x="100000" y="100000"/>
                                    </p:animScale>
                                    <p:animScale>
                                      <p:cBhvr>
                                        <p:cTn id="19" dur="17">
                                          <p:stCondLst>
                                            <p:cond delay="1175"/>
                                          </p:stCondLst>
                                        </p:cTn>
                                        <p:tgtEl>
                                          <p:spTgt spid="17"/>
                                        </p:tgtEl>
                                      </p:cBhvr>
                                      <p:to x="100000" y="95000"/>
                                    </p:animScale>
                                    <p:animScale>
                                      <p:cBhvr>
                                        <p:cTn id="20" dur="108" decel="50000">
                                          <p:stCondLst>
                                            <p:cond delay="1192"/>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0370" y="109786"/>
            <a:ext cx="14894722" cy="8280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65734" tIns="265734" rIns="265734" bIns="265734" rtlCol="0" anchor="ctr"/>
          <a:lstStyle/>
          <a:p>
            <a:pPr algn="just" defTabSz="1349929">
              <a:lnSpc>
                <a:spcPts val="4000"/>
              </a:lnSpc>
            </a:pPr>
            <a:endParaRPr lang="tr-TR" sz="2800" dirty="0">
              <a:solidFill>
                <a:prstClr val="black"/>
              </a:solidFill>
            </a:endParaRPr>
          </a:p>
          <a:p>
            <a:pPr algn="just" defTabSz="1349929">
              <a:lnSpc>
                <a:spcPts val="4000"/>
              </a:lnSpc>
            </a:pPr>
            <a:endParaRPr lang="tr-TR" sz="2800" dirty="0">
              <a:solidFill>
                <a:prstClr val="black"/>
              </a:solidFill>
            </a:endParaRPr>
          </a:p>
          <a:p>
            <a:pPr algn="just" defTabSz="1349929">
              <a:lnSpc>
                <a:spcPts val="4000"/>
              </a:lnSpc>
            </a:pPr>
            <a:endParaRPr lang="tr-TR" sz="2800" dirty="0">
              <a:solidFill>
                <a:prstClr val="black"/>
              </a:solidFill>
            </a:endParaRPr>
          </a:p>
          <a:p>
            <a:pPr algn="just" defTabSz="1349929">
              <a:lnSpc>
                <a:spcPts val="4000"/>
              </a:lnSpc>
            </a:pPr>
            <a:endParaRPr lang="tr-TR" sz="2800" dirty="0">
              <a:solidFill>
                <a:prstClr val="black"/>
              </a:solidFill>
            </a:endParaRPr>
          </a:p>
          <a:p>
            <a:pPr algn="just" defTabSz="1349929">
              <a:lnSpc>
                <a:spcPts val="4000"/>
              </a:lnSpc>
            </a:pPr>
            <a:endParaRPr lang="tr-TR" sz="2800" dirty="0">
              <a:solidFill>
                <a:prstClr val="black"/>
              </a:solidFill>
            </a:endParaRPr>
          </a:p>
          <a:p>
            <a:pPr algn="just" defTabSz="1349929">
              <a:lnSpc>
                <a:spcPts val="4000"/>
              </a:lnSpc>
            </a:pPr>
            <a:endParaRPr lang="tr-TR" sz="2800" dirty="0">
              <a:solidFill>
                <a:prstClr val="black"/>
              </a:solidFill>
            </a:endParaRPr>
          </a:p>
          <a:p>
            <a:pPr algn="just" defTabSz="1349929">
              <a:lnSpc>
                <a:spcPts val="4000"/>
              </a:lnSpc>
            </a:pPr>
            <a:endParaRPr lang="tr-TR" sz="2800" dirty="0">
              <a:solidFill>
                <a:prstClr val="black"/>
              </a:solidFill>
            </a:endParaRPr>
          </a:p>
          <a:p>
            <a:pPr algn="just" defTabSz="1349929">
              <a:lnSpc>
                <a:spcPts val="4000"/>
              </a:lnSpc>
            </a:pPr>
            <a:endParaRPr lang="tr-TR" sz="2800" b="1" dirty="0">
              <a:solidFill>
                <a:prstClr val="black"/>
              </a:solidFill>
            </a:endParaRPr>
          </a:p>
          <a:p>
            <a:pPr algn="just" defTabSz="1349929">
              <a:lnSpc>
                <a:spcPts val="4000"/>
              </a:lnSpc>
            </a:pPr>
            <a:endParaRPr lang="tr-TR" sz="2800" b="1" dirty="0">
              <a:solidFill>
                <a:prstClr val="black"/>
              </a:solidFill>
            </a:endParaRPr>
          </a:p>
          <a:p>
            <a:pPr algn="just" defTabSz="1349929">
              <a:lnSpc>
                <a:spcPts val="4000"/>
              </a:lnSpc>
            </a:pPr>
            <a:r>
              <a:rPr lang="tr-TR" sz="3200" b="1" dirty="0">
                <a:solidFill>
                  <a:prstClr val="black"/>
                </a:solidFill>
              </a:rPr>
              <a:t>3) Bu bilgiler dikkate alındığında Türkiye nüfusu hakkında aşağıdakilerden hangisi </a:t>
            </a:r>
            <a:r>
              <a:rPr lang="tr-TR" sz="3200" b="1" u="sng" dirty="0">
                <a:solidFill>
                  <a:prstClr val="black"/>
                </a:solidFill>
              </a:rPr>
              <a:t>söylenemez</a:t>
            </a:r>
            <a:r>
              <a:rPr lang="tr-TR" sz="3200" b="1" dirty="0">
                <a:solidFill>
                  <a:prstClr val="black"/>
                </a:solidFill>
              </a:rPr>
              <a:t>?</a:t>
            </a:r>
          </a:p>
          <a:p>
            <a:pPr algn="just" defTabSz="1349929">
              <a:lnSpc>
                <a:spcPts val="4000"/>
              </a:lnSpc>
            </a:pPr>
            <a:r>
              <a:rPr lang="tr-TR" sz="3200" dirty="0">
                <a:solidFill>
                  <a:prstClr val="black"/>
                </a:solidFill>
              </a:rPr>
              <a:t>A) Nüfus artış hızı düzenli olarak azalmaktadır.</a:t>
            </a:r>
          </a:p>
          <a:p>
            <a:pPr algn="just" defTabSz="1349929">
              <a:lnSpc>
                <a:spcPts val="4000"/>
              </a:lnSpc>
            </a:pPr>
            <a:r>
              <a:rPr lang="tr-TR" sz="3200" dirty="0">
                <a:solidFill>
                  <a:prstClr val="black"/>
                </a:solidFill>
              </a:rPr>
              <a:t>B) Nüfus artışında göçlerin etkisi olmamıştır.</a:t>
            </a:r>
          </a:p>
          <a:p>
            <a:pPr algn="just" defTabSz="1349929">
              <a:lnSpc>
                <a:spcPts val="4000"/>
              </a:lnSpc>
            </a:pPr>
            <a:r>
              <a:rPr lang="tr-TR" sz="3200" dirty="0">
                <a:solidFill>
                  <a:prstClr val="black"/>
                </a:solidFill>
              </a:rPr>
              <a:t>C) Türkiye nüfusu yaşlanmaktadır.</a:t>
            </a:r>
          </a:p>
          <a:p>
            <a:pPr algn="just" defTabSz="1349929">
              <a:lnSpc>
                <a:spcPts val="4000"/>
              </a:lnSpc>
            </a:pPr>
            <a:r>
              <a:rPr lang="tr-TR" sz="3200" dirty="0">
                <a:solidFill>
                  <a:prstClr val="black"/>
                </a:solidFill>
              </a:rPr>
              <a:t>D) Toplam nüfus sürekli artmaktadır.</a:t>
            </a:r>
          </a:p>
          <a:p>
            <a:pPr algn="just" defTabSz="1349929">
              <a:lnSpc>
                <a:spcPts val="4000"/>
              </a:lnSpc>
            </a:pPr>
            <a:r>
              <a:rPr lang="tr-TR" sz="3200" dirty="0">
                <a:solidFill>
                  <a:prstClr val="black"/>
                </a:solidFill>
              </a:rPr>
              <a:t>E) Doğum oranı azalmaktadır.</a:t>
            </a:r>
          </a:p>
        </p:txBody>
      </p:sp>
      <p:sp>
        <p:nvSpPr>
          <p:cNvPr id="17" name="Akış Çizelgesi: Bağlayıcı 16"/>
          <p:cNvSpPr/>
          <p:nvPr/>
        </p:nvSpPr>
        <p:spPr>
          <a:xfrm>
            <a:off x="345941" y="6338478"/>
            <a:ext cx="577315" cy="540060"/>
          </a:xfrm>
          <a:prstGeom prst="flowChartConnector">
            <a:avLst/>
          </a:prstGeom>
          <a:solidFill>
            <a:srgbClr val="FF0066"/>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lIns="134993" tIns="67496" rIns="134993" bIns="67496" rtlCol="0" anchor="ctr"/>
          <a:lstStyle/>
          <a:p>
            <a:pPr algn="ctr" defTabSz="1349929"/>
            <a:endParaRPr lang="tr-TR">
              <a:solidFill>
                <a:prstClr val="white"/>
              </a:solidFill>
            </a:endParaRPr>
          </a:p>
        </p:txBody>
      </p:sp>
      <p:pic>
        <p:nvPicPr>
          <p:cNvPr id="1026" name="Picture 2" descr="C:\Documents and Settings\OSMAN\Desktop\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848" y="252547"/>
            <a:ext cx="8640960" cy="4465751"/>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114697" y="973882"/>
            <a:ext cx="4176464" cy="2440925"/>
          </a:xfrm>
          <a:prstGeom prst="rect">
            <a:avLst/>
          </a:prstGeom>
          <a:noFill/>
        </p:spPr>
        <p:txBody>
          <a:bodyPr wrap="square" rtlCol="0">
            <a:spAutoFit/>
          </a:bodyPr>
          <a:lstStyle/>
          <a:p>
            <a:pPr algn="ctr">
              <a:lnSpc>
                <a:spcPts val="3700"/>
              </a:lnSpc>
            </a:pPr>
            <a:r>
              <a:rPr lang="tr-TR" sz="2800" dirty="0"/>
              <a:t>Yandaki tabloda Türkiye’nin TÜİK tarafından hazırlanan 2017-2023 yılları arasındaki tahmini demografik değerleri verilmiştir.</a:t>
            </a:r>
          </a:p>
        </p:txBody>
      </p:sp>
    </p:spTree>
    <p:extLst>
      <p:ext uri="{BB962C8B-B14F-4D97-AF65-F5344CB8AC3E}">
        <p14:creationId xmlns:p14="http://schemas.microsoft.com/office/powerpoint/2010/main" val="40718737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77">
                                          <p:stCondLst>
                                            <p:cond delay="0"/>
                                          </p:stCondLst>
                                        </p:cTn>
                                        <p:tgtEl>
                                          <p:spTgt spid="17"/>
                                        </p:tgtEl>
                                      </p:cBhvr>
                                    </p:animEffect>
                                    <p:anim calcmode="lin" valueType="num">
                                      <p:cBhvr>
                                        <p:cTn id="8" dur="1184"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4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432" tmFilter="0, 0; 0.125,0.2665; 0.25,0.4; 0.375,0.465; 0.5,0.5;  0.625,0.535; 0.75,0.6; 0.875,0.7335; 1,1">
                                          <p:stCondLst>
                                            <p:cond delay="432"/>
                                          </p:stCondLst>
                                        </p:cTn>
                                        <p:tgtEl>
                                          <p:spTgt spid="17"/>
                                        </p:tgtEl>
                                        <p:attrNameLst>
                                          <p:attrName>ppt_y</p:attrName>
                                        </p:attrNameLst>
                                      </p:cBhvr>
                                      <p:tavLst>
                                        <p:tav tm="0" fmla="#ppt_y-sin(pi*$)/9">
                                          <p:val>
                                            <p:fltVal val="0"/>
                                          </p:val>
                                        </p:tav>
                                        <p:tav tm="100000">
                                          <p:val>
                                            <p:fltVal val="1"/>
                                          </p:val>
                                        </p:tav>
                                      </p:tavLst>
                                    </p:anim>
                                    <p:anim calcmode="lin" valueType="num">
                                      <p:cBhvr>
                                        <p:cTn id="11" dur="216" tmFilter="0, 0; 0.125,0.2665; 0.25,0.4; 0.375,0.465; 0.5,0.5;  0.625,0.535; 0.75,0.6; 0.875,0.7335; 1,1">
                                          <p:stCondLst>
                                            <p:cond delay="861"/>
                                          </p:stCondLst>
                                        </p:cTn>
                                        <p:tgtEl>
                                          <p:spTgt spid="17"/>
                                        </p:tgtEl>
                                        <p:attrNameLst>
                                          <p:attrName>ppt_y</p:attrName>
                                        </p:attrNameLst>
                                      </p:cBhvr>
                                      <p:tavLst>
                                        <p:tav tm="0" fmla="#ppt_y-sin(pi*$)/27">
                                          <p:val>
                                            <p:fltVal val="0"/>
                                          </p:val>
                                        </p:tav>
                                        <p:tav tm="100000">
                                          <p:val>
                                            <p:fltVal val="1"/>
                                          </p:val>
                                        </p:tav>
                                      </p:tavLst>
                                    </p:anim>
                                    <p:anim calcmode="lin" valueType="num">
                                      <p:cBhvr>
                                        <p:cTn id="12" dur="107" tmFilter="0, 0; 0.125,0.2665; 0.25,0.4; 0.375,0.465; 0.5,0.5;  0.625,0.535; 0.75,0.6; 0.875,0.7335; 1,1">
                                          <p:stCondLst>
                                            <p:cond delay="1076"/>
                                          </p:stCondLst>
                                        </p:cTn>
                                        <p:tgtEl>
                                          <p:spTgt spid="17"/>
                                        </p:tgtEl>
                                        <p:attrNameLst>
                                          <p:attrName>ppt_y</p:attrName>
                                        </p:attrNameLst>
                                      </p:cBhvr>
                                      <p:tavLst>
                                        <p:tav tm="0" fmla="#ppt_y-sin(pi*$)/81">
                                          <p:val>
                                            <p:fltVal val="0"/>
                                          </p:val>
                                        </p:tav>
                                        <p:tav tm="100000">
                                          <p:val>
                                            <p:fltVal val="1"/>
                                          </p:val>
                                        </p:tav>
                                      </p:tavLst>
                                    </p:anim>
                                    <p:animScale>
                                      <p:cBhvr>
                                        <p:cTn id="13" dur="17">
                                          <p:stCondLst>
                                            <p:cond delay="423"/>
                                          </p:stCondLst>
                                        </p:cTn>
                                        <p:tgtEl>
                                          <p:spTgt spid="17"/>
                                        </p:tgtEl>
                                      </p:cBhvr>
                                      <p:to x="100000" y="60000"/>
                                    </p:animScale>
                                    <p:animScale>
                                      <p:cBhvr>
                                        <p:cTn id="14" dur="108" decel="50000">
                                          <p:stCondLst>
                                            <p:cond delay="439"/>
                                          </p:stCondLst>
                                        </p:cTn>
                                        <p:tgtEl>
                                          <p:spTgt spid="17"/>
                                        </p:tgtEl>
                                      </p:cBhvr>
                                      <p:to x="100000" y="100000"/>
                                    </p:animScale>
                                    <p:animScale>
                                      <p:cBhvr>
                                        <p:cTn id="15" dur="17">
                                          <p:stCondLst>
                                            <p:cond delay="853"/>
                                          </p:stCondLst>
                                        </p:cTn>
                                        <p:tgtEl>
                                          <p:spTgt spid="17"/>
                                        </p:tgtEl>
                                      </p:cBhvr>
                                      <p:to x="100000" y="80000"/>
                                    </p:animScale>
                                    <p:animScale>
                                      <p:cBhvr>
                                        <p:cTn id="16" dur="108" decel="50000">
                                          <p:stCondLst>
                                            <p:cond delay="870"/>
                                          </p:stCondLst>
                                        </p:cTn>
                                        <p:tgtEl>
                                          <p:spTgt spid="17"/>
                                        </p:tgtEl>
                                      </p:cBhvr>
                                      <p:to x="100000" y="100000"/>
                                    </p:animScale>
                                    <p:animScale>
                                      <p:cBhvr>
                                        <p:cTn id="17" dur="17">
                                          <p:stCondLst>
                                            <p:cond delay="1067"/>
                                          </p:stCondLst>
                                        </p:cTn>
                                        <p:tgtEl>
                                          <p:spTgt spid="17"/>
                                        </p:tgtEl>
                                      </p:cBhvr>
                                      <p:to x="100000" y="90000"/>
                                    </p:animScale>
                                    <p:animScale>
                                      <p:cBhvr>
                                        <p:cTn id="18" dur="108" decel="50000">
                                          <p:stCondLst>
                                            <p:cond delay="1084"/>
                                          </p:stCondLst>
                                        </p:cTn>
                                        <p:tgtEl>
                                          <p:spTgt spid="17"/>
                                        </p:tgtEl>
                                      </p:cBhvr>
                                      <p:to x="100000" y="100000"/>
                                    </p:animScale>
                                    <p:animScale>
                                      <p:cBhvr>
                                        <p:cTn id="19" dur="17">
                                          <p:stCondLst>
                                            <p:cond delay="1175"/>
                                          </p:stCondLst>
                                        </p:cTn>
                                        <p:tgtEl>
                                          <p:spTgt spid="17"/>
                                        </p:tgtEl>
                                      </p:cBhvr>
                                      <p:to x="100000" y="95000"/>
                                    </p:animScale>
                                    <p:animScale>
                                      <p:cBhvr>
                                        <p:cTn id="20" dur="108" decel="50000">
                                          <p:stCondLst>
                                            <p:cond delay="1192"/>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Documents and Settings\OSMAN\Desktop\TÜRKİYE'NİN NÜFUS PROJEKSİYONLARI\Resim\12_popu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0" cy="8606731"/>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1812981" y="72008"/>
            <a:ext cx="7247179" cy="263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900"/>
              </a:lnSpc>
            </a:pPr>
            <a:r>
              <a:rPr lang="tr-TR" sz="4000" b="1" dirty="0">
                <a:solidFill>
                  <a:srgbClr val="0070C0"/>
                </a:solidFill>
              </a:rPr>
              <a:t>2019 yılı nüfusumuz: </a:t>
            </a:r>
            <a:r>
              <a:rPr lang="de-DE" sz="4000" b="1" dirty="0">
                <a:solidFill>
                  <a:schemeClr val="tx1"/>
                </a:solidFill>
              </a:rPr>
              <a:t>83</a:t>
            </a:r>
            <a:r>
              <a:rPr lang="tr-TR" sz="4000" b="1" dirty="0">
                <a:solidFill>
                  <a:schemeClr val="tx1"/>
                </a:solidFill>
              </a:rPr>
              <a:t>.</a:t>
            </a:r>
            <a:r>
              <a:rPr lang="de-DE" sz="4000" b="1" dirty="0">
                <a:solidFill>
                  <a:schemeClr val="tx1"/>
                </a:solidFill>
              </a:rPr>
              <a:t>154</a:t>
            </a:r>
            <a:r>
              <a:rPr lang="tr-TR" sz="4000" b="1" dirty="0">
                <a:solidFill>
                  <a:schemeClr val="tx1"/>
                </a:solidFill>
              </a:rPr>
              <a:t>.</a:t>
            </a:r>
            <a:r>
              <a:rPr lang="de-DE" sz="4000" b="1" dirty="0">
                <a:solidFill>
                  <a:schemeClr val="tx1"/>
                </a:solidFill>
              </a:rPr>
              <a:t>997</a:t>
            </a:r>
            <a:endParaRPr lang="tr-TR" sz="4000" b="1" dirty="0">
              <a:solidFill>
                <a:schemeClr val="tx1"/>
              </a:solidFill>
            </a:endParaRPr>
          </a:p>
          <a:p>
            <a:pPr algn="ctr">
              <a:lnSpc>
                <a:spcPts val="4900"/>
              </a:lnSpc>
            </a:pPr>
            <a:endParaRPr lang="tr-TR" sz="4000" b="1" dirty="0">
              <a:solidFill>
                <a:schemeClr val="tx1"/>
              </a:solidFill>
            </a:endParaRPr>
          </a:p>
          <a:p>
            <a:pPr algn="just">
              <a:lnSpc>
                <a:spcPts val="4900"/>
              </a:lnSpc>
            </a:pPr>
            <a:r>
              <a:rPr lang="tr-TR" sz="4800" b="1" dirty="0">
                <a:solidFill>
                  <a:srgbClr val="FF0000"/>
                </a:solidFill>
              </a:rPr>
              <a:t>Sizce gelecekte nüfusumuz ne kadar olacaktır?</a:t>
            </a:r>
          </a:p>
        </p:txBody>
      </p:sp>
      <p:pic>
        <p:nvPicPr>
          <p:cNvPr id="2" name="Picture 3" descr="C:\Documents and Settings\OSMAN\Desktop\question-mark-character-vector-808213.jpg">
            <a:extLst>
              <a:ext uri="{FF2B5EF4-FFF2-40B4-BE49-F238E27FC236}">
                <a16:creationId xmlns:a16="http://schemas.microsoft.com/office/drawing/2014/main" id="{A0FAA0AF-B378-4EDA-9F4F-82E4EB7A4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336" y="325810"/>
            <a:ext cx="1550645"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000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0370" y="325811"/>
            <a:ext cx="14894722" cy="7848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65734" tIns="265734" rIns="265734" bIns="265734" rtlCol="0" anchor="ctr"/>
          <a:lstStyle/>
          <a:p>
            <a:pPr algn="just" defTabSz="1349929">
              <a:lnSpc>
                <a:spcPts val="5100"/>
              </a:lnSpc>
            </a:pPr>
            <a:r>
              <a:rPr lang="tr-TR" sz="3200" dirty="0">
                <a:solidFill>
                  <a:prstClr val="black"/>
                </a:solidFill>
              </a:rPr>
              <a:t>Türkiye’nin 2005 yılındaki nüfus artış hızına bakarak nüfusun ikiye katlanma süresi 44 yıl olarak hesaplanmıştır. Bu oran 2010 yılında 47 yıl, 2012 yılında da 50 yıldan daha fazla süre olarak hesaplanmıştır.</a:t>
            </a:r>
          </a:p>
          <a:p>
            <a:pPr algn="just" defTabSz="1349929">
              <a:lnSpc>
                <a:spcPts val="5100"/>
              </a:lnSpc>
            </a:pPr>
            <a:r>
              <a:rPr lang="tr-TR" sz="3200" b="1" dirty="0">
                <a:solidFill>
                  <a:prstClr val="black"/>
                </a:solidFill>
              </a:rPr>
              <a:t>4) Türkiye nüfusunun ikiye katlanma süresinin giderek artması aşağıdakilerden hangisi ile açıklanabilir?</a:t>
            </a:r>
          </a:p>
          <a:p>
            <a:pPr algn="just" defTabSz="1349929">
              <a:lnSpc>
                <a:spcPts val="5100"/>
              </a:lnSpc>
            </a:pPr>
            <a:r>
              <a:rPr lang="tr-TR" sz="3200" dirty="0">
                <a:solidFill>
                  <a:prstClr val="black"/>
                </a:solidFill>
              </a:rPr>
              <a:t>A) Nüfus artış hızının azalması</a:t>
            </a:r>
          </a:p>
          <a:p>
            <a:pPr algn="just" defTabSz="1349929">
              <a:lnSpc>
                <a:spcPts val="5100"/>
              </a:lnSpc>
            </a:pPr>
            <a:r>
              <a:rPr lang="tr-TR" sz="3200" dirty="0">
                <a:solidFill>
                  <a:prstClr val="black"/>
                </a:solidFill>
              </a:rPr>
              <a:t>B) Ortalama yaşam süresinin kısalması</a:t>
            </a:r>
          </a:p>
          <a:p>
            <a:pPr algn="just" defTabSz="1349929">
              <a:lnSpc>
                <a:spcPts val="5100"/>
              </a:lnSpc>
            </a:pPr>
            <a:r>
              <a:rPr lang="tr-TR" sz="3200" dirty="0">
                <a:solidFill>
                  <a:prstClr val="black"/>
                </a:solidFill>
              </a:rPr>
              <a:t>C) Genç nüfus oranının artması</a:t>
            </a:r>
          </a:p>
          <a:p>
            <a:pPr algn="just" defTabSz="1349929">
              <a:lnSpc>
                <a:spcPts val="5100"/>
              </a:lnSpc>
            </a:pPr>
            <a:r>
              <a:rPr lang="tr-TR" sz="3200" dirty="0">
                <a:solidFill>
                  <a:prstClr val="black"/>
                </a:solidFill>
              </a:rPr>
              <a:t>D) Yurt dışına göçlerin yaşanması</a:t>
            </a:r>
          </a:p>
          <a:p>
            <a:pPr algn="just" defTabSz="1349929">
              <a:lnSpc>
                <a:spcPts val="5100"/>
              </a:lnSpc>
            </a:pPr>
            <a:r>
              <a:rPr lang="tr-TR" sz="3200" dirty="0">
                <a:solidFill>
                  <a:prstClr val="black"/>
                </a:solidFill>
              </a:rPr>
              <a:t>E) Tarımsal nüfus yoğunluğunun azalması</a:t>
            </a:r>
          </a:p>
        </p:txBody>
      </p:sp>
      <p:sp>
        <p:nvSpPr>
          <p:cNvPr id="17" name="Akış Çizelgesi: Bağlayıcı 16"/>
          <p:cNvSpPr/>
          <p:nvPr/>
        </p:nvSpPr>
        <p:spPr>
          <a:xfrm>
            <a:off x="347192" y="4358258"/>
            <a:ext cx="577315" cy="540060"/>
          </a:xfrm>
          <a:prstGeom prst="flowChartConnector">
            <a:avLst/>
          </a:prstGeom>
          <a:solidFill>
            <a:srgbClr val="FF0066"/>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lIns="134993" tIns="67496" rIns="134993" bIns="67496" rtlCol="0" anchor="ctr"/>
          <a:lstStyle/>
          <a:p>
            <a:pPr algn="ctr" defTabSz="1349929"/>
            <a:endParaRPr lang="tr-TR">
              <a:solidFill>
                <a:prstClr val="white"/>
              </a:solidFill>
            </a:endParaRPr>
          </a:p>
        </p:txBody>
      </p:sp>
    </p:spTree>
    <p:extLst>
      <p:ext uri="{BB962C8B-B14F-4D97-AF65-F5344CB8AC3E}">
        <p14:creationId xmlns:p14="http://schemas.microsoft.com/office/powerpoint/2010/main" val="40718737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77">
                                          <p:stCondLst>
                                            <p:cond delay="0"/>
                                          </p:stCondLst>
                                        </p:cTn>
                                        <p:tgtEl>
                                          <p:spTgt spid="17"/>
                                        </p:tgtEl>
                                      </p:cBhvr>
                                    </p:animEffect>
                                    <p:anim calcmode="lin" valueType="num">
                                      <p:cBhvr>
                                        <p:cTn id="8" dur="1184"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4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432" tmFilter="0, 0; 0.125,0.2665; 0.25,0.4; 0.375,0.465; 0.5,0.5;  0.625,0.535; 0.75,0.6; 0.875,0.7335; 1,1">
                                          <p:stCondLst>
                                            <p:cond delay="432"/>
                                          </p:stCondLst>
                                        </p:cTn>
                                        <p:tgtEl>
                                          <p:spTgt spid="17"/>
                                        </p:tgtEl>
                                        <p:attrNameLst>
                                          <p:attrName>ppt_y</p:attrName>
                                        </p:attrNameLst>
                                      </p:cBhvr>
                                      <p:tavLst>
                                        <p:tav tm="0" fmla="#ppt_y-sin(pi*$)/9">
                                          <p:val>
                                            <p:fltVal val="0"/>
                                          </p:val>
                                        </p:tav>
                                        <p:tav tm="100000">
                                          <p:val>
                                            <p:fltVal val="1"/>
                                          </p:val>
                                        </p:tav>
                                      </p:tavLst>
                                    </p:anim>
                                    <p:anim calcmode="lin" valueType="num">
                                      <p:cBhvr>
                                        <p:cTn id="11" dur="216" tmFilter="0, 0; 0.125,0.2665; 0.25,0.4; 0.375,0.465; 0.5,0.5;  0.625,0.535; 0.75,0.6; 0.875,0.7335; 1,1">
                                          <p:stCondLst>
                                            <p:cond delay="861"/>
                                          </p:stCondLst>
                                        </p:cTn>
                                        <p:tgtEl>
                                          <p:spTgt spid="17"/>
                                        </p:tgtEl>
                                        <p:attrNameLst>
                                          <p:attrName>ppt_y</p:attrName>
                                        </p:attrNameLst>
                                      </p:cBhvr>
                                      <p:tavLst>
                                        <p:tav tm="0" fmla="#ppt_y-sin(pi*$)/27">
                                          <p:val>
                                            <p:fltVal val="0"/>
                                          </p:val>
                                        </p:tav>
                                        <p:tav tm="100000">
                                          <p:val>
                                            <p:fltVal val="1"/>
                                          </p:val>
                                        </p:tav>
                                      </p:tavLst>
                                    </p:anim>
                                    <p:anim calcmode="lin" valueType="num">
                                      <p:cBhvr>
                                        <p:cTn id="12" dur="107" tmFilter="0, 0; 0.125,0.2665; 0.25,0.4; 0.375,0.465; 0.5,0.5;  0.625,0.535; 0.75,0.6; 0.875,0.7335; 1,1">
                                          <p:stCondLst>
                                            <p:cond delay="1076"/>
                                          </p:stCondLst>
                                        </p:cTn>
                                        <p:tgtEl>
                                          <p:spTgt spid="17"/>
                                        </p:tgtEl>
                                        <p:attrNameLst>
                                          <p:attrName>ppt_y</p:attrName>
                                        </p:attrNameLst>
                                      </p:cBhvr>
                                      <p:tavLst>
                                        <p:tav tm="0" fmla="#ppt_y-sin(pi*$)/81">
                                          <p:val>
                                            <p:fltVal val="0"/>
                                          </p:val>
                                        </p:tav>
                                        <p:tav tm="100000">
                                          <p:val>
                                            <p:fltVal val="1"/>
                                          </p:val>
                                        </p:tav>
                                      </p:tavLst>
                                    </p:anim>
                                    <p:animScale>
                                      <p:cBhvr>
                                        <p:cTn id="13" dur="17">
                                          <p:stCondLst>
                                            <p:cond delay="423"/>
                                          </p:stCondLst>
                                        </p:cTn>
                                        <p:tgtEl>
                                          <p:spTgt spid="17"/>
                                        </p:tgtEl>
                                      </p:cBhvr>
                                      <p:to x="100000" y="60000"/>
                                    </p:animScale>
                                    <p:animScale>
                                      <p:cBhvr>
                                        <p:cTn id="14" dur="108" decel="50000">
                                          <p:stCondLst>
                                            <p:cond delay="439"/>
                                          </p:stCondLst>
                                        </p:cTn>
                                        <p:tgtEl>
                                          <p:spTgt spid="17"/>
                                        </p:tgtEl>
                                      </p:cBhvr>
                                      <p:to x="100000" y="100000"/>
                                    </p:animScale>
                                    <p:animScale>
                                      <p:cBhvr>
                                        <p:cTn id="15" dur="17">
                                          <p:stCondLst>
                                            <p:cond delay="853"/>
                                          </p:stCondLst>
                                        </p:cTn>
                                        <p:tgtEl>
                                          <p:spTgt spid="17"/>
                                        </p:tgtEl>
                                      </p:cBhvr>
                                      <p:to x="100000" y="80000"/>
                                    </p:animScale>
                                    <p:animScale>
                                      <p:cBhvr>
                                        <p:cTn id="16" dur="108" decel="50000">
                                          <p:stCondLst>
                                            <p:cond delay="870"/>
                                          </p:stCondLst>
                                        </p:cTn>
                                        <p:tgtEl>
                                          <p:spTgt spid="17"/>
                                        </p:tgtEl>
                                      </p:cBhvr>
                                      <p:to x="100000" y="100000"/>
                                    </p:animScale>
                                    <p:animScale>
                                      <p:cBhvr>
                                        <p:cTn id="17" dur="17">
                                          <p:stCondLst>
                                            <p:cond delay="1067"/>
                                          </p:stCondLst>
                                        </p:cTn>
                                        <p:tgtEl>
                                          <p:spTgt spid="17"/>
                                        </p:tgtEl>
                                      </p:cBhvr>
                                      <p:to x="100000" y="90000"/>
                                    </p:animScale>
                                    <p:animScale>
                                      <p:cBhvr>
                                        <p:cTn id="18" dur="108" decel="50000">
                                          <p:stCondLst>
                                            <p:cond delay="1084"/>
                                          </p:stCondLst>
                                        </p:cTn>
                                        <p:tgtEl>
                                          <p:spTgt spid="17"/>
                                        </p:tgtEl>
                                      </p:cBhvr>
                                      <p:to x="100000" y="100000"/>
                                    </p:animScale>
                                    <p:animScale>
                                      <p:cBhvr>
                                        <p:cTn id="19" dur="17">
                                          <p:stCondLst>
                                            <p:cond delay="1175"/>
                                          </p:stCondLst>
                                        </p:cTn>
                                        <p:tgtEl>
                                          <p:spTgt spid="17"/>
                                        </p:tgtEl>
                                      </p:cBhvr>
                                      <p:to x="100000" y="95000"/>
                                    </p:animScale>
                                    <p:animScale>
                                      <p:cBhvr>
                                        <p:cTn id="20" dur="108" decel="50000">
                                          <p:stCondLst>
                                            <p:cond delay="1192"/>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0370" y="325811"/>
            <a:ext cx="14894722" cy="7848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65734" tIns="265734" rIns="265734" bIns="265734" rtlCol="0" anchor="ctr"/>
          <a:lstStyle/>
          <a:p>
            <a:pPr algn="just" defTabSz="1349929">
              <a:lnSpc>
                <a:spcPts val="5700"/>
              </a:lnSpc>
            </a:pPr>
            <a:r>
              <a:rPr lang="tr-TR" sz="3600" b="1" dirty="0">
                <a:solidFill>
                  <a:prstClr val="black"/>
                </a:solidFill>
              </a:rPr>
              <a:t>5) Türkiye nüfusunun;</a:t>
            </a:r>
          </a:p>
          <a:p>
            <a:pPr algn="just" defTabSz="1349929">
              <a:lnSpc>
                <a:spcPts val="5700"/>
              </a:lnSpc>
            </a:pPr>
            <a:r>
              <a:rPr lang="tr-TR" sz="3600" dirty="0">
                <a:solidFill>
                  <a:prstClr val="black"/>
                </a:solidFill>
              </a:rPr>
              <a:t>I. ölüm oranı,</a:t>
            </a:r>
          </a:p>
          <a:p>
            <a:pPr algn="just" defTabSz="1349929">
              <a:lnSpc>
                <a:spcPts val="5700"/>
              </a:lnSpc>
            </a:pPr>
            <a:r>
              <a:rPr lang="tr-TR" sz="3600" dirty="0">
                <a:solidFill>
                  <a:prstClr val="black"/>
                </a:solidFill>
              </a:rPr>
              <a:t>II. doğurganlık oranı,</a:t>
            </a:r>
          </a:p>
          <a:p>
            <a:pPr algn="just" defTabSz="1349929">
              <a:lnSpc>
                <a:spcPts val="5700"/>
              </a:lnSpc>
            </a:pPr>
            <a:r>
              <a:rPr lang="tr-TR" sz="3600" dirty="0">
                <a:solidFill>
                  <a:prstClr val="black"/>
                </a:solidFill>
              </a:rPr>
              <a:t>III. genç nüfus oranı,</a:t>
            </a:r>
          </a:p>
          <a:p>
            <a:pPr algn="just" defTabSz="1349929">
              <a:lnSpc>
                <a:spcPts val="5700"/>
              </a:lnSpc>
            </a:pPr>
            <a:r>
              <a:rPr lang="tr-TR" sz="3600" b="1" dirty="0">
                <a:solidFill>
                  <a:prstClr val="black"/>
                </a:solidFill>
              </a:rPr>
              <a:t>verilen özelliklerinden hangileri gelecekteki nüfus yapısı hakkında bilgi verir?</a:t>
            </a:r>
          </a:p>
          <a:p>
            <a:pPr algn="just" defTabSz="1349929">
              <a:lnSpc>
                <a:spcPts val="5700"/>
              </a:lnSpc>
            </a:pPr>
            <a:r>
              <a:rPr lang="tr-TR" sz="3600" dirty="0">
                <a:solidFill>
                  <a:prstClr val="black"/>
                </a:solidFill>
              </a:rPr>
              <a:t>A) Yalnız I 			B) Yalnız II </a:t>
            </a:r>
          </a:p>
          <a:p>
            <a:pPr algn="just" defTabSz="1349929">
              <a:lnSpc>
                <a:spcPts val="5700"/>
              </a:lnSpc>
            </a:pPr>
            <a:r>
              <a:rPr lang="tr-TR" sz="3600" dirty="0">
                <a:solidFill>
                  <a:prstClr val="black"/>
                </a:solidFill>
              </a:rPr>
              <a:t>C) I ve II			D) I ve III </a:t>
            </a:r>
          </a:p>
          <a:p>
            <a:pPr algn="just" defTabSz="1349929">
              <a:lnSpc>
                <a:spcPts val="5700"/>
              </a:lnSpc>
            </a:pPr>
            <a:r>
              <a:rPr lang="tr-TR" sz="3600" dirty="0">
                <a:solidFill>
                  <a:prstClr val="black"/>
                </a:solidFill>
              </a:rPr>
              <a:t>E) I, II ve III</a:t>
            </a:r>
          </a:p>
        </p:txBody>
      </p:sp>
      <p:sp>
        <p:nvSpPr>
          <p:cNvPr id="17" name="Akış Çizelgesi: Bağlayıcı 16"/>
          <p:cNvSpPr/>
          <p:nvPr/>
        </p:nvSpPr>
        <p:spPr>
          <a:xfrm>
            <a:off x="345941" y="6950546"/>
            <a:ext cx="577315" cy="540060"/>
          </a:xfrm>
          <a:prstGeom prst="flowChartConnector">
            <a:avLst/>
          </a:prstGeom>
          <a:solidFill>
            <a:srgbClr val="FF0066"/>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lIns="134993" tIns="67496" rIns="134993" bIns="67496" rtlCol="0" anchor="ctr"/>
          <a:lstStyle/>
          <a:p>
            <a:pPr algn="ctr" defTabSz="1349929"/>
            <a:endParaRPr lang="tr-TR">
              <a:solidFill>
                <a:prstClr val="white"/>
              </a:solidFill>
            </a:endParaRPr>
          </a:p>
        </p:txBody>
      </p:sp>
    </p:spTree>
    <p:extLst>
      <p:ext uri="{BB962C8B-B14F-4D97-AF65-F5344CB8AC3E}">
        <p14:creationId xmlns:p14="http://schemas.microsoft.com/office/powerpoint/2010/main" val="804619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77">
                                          <p:stCondLst>
                                            <p:cond delay="0"/>
                                          </p:stCondLst>
                                        </p:cTn>
                                        <p:tgtEl>
                                          <p:spTgt spid="17"/>
                                        </p:tgtEl>
                                      </p:cBhvr>
                                    </p:animEffect>
                                    <p:anim calcmode="lin" valueType="num">
                                      <p:cBhvr>
                                        <p:cTn id="8" dur="1184"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4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432" tmFilter="0, 0; 0.125,0.2665; 0.25,0.4; 0.375,0.465; 0.5,0.5;  0.625,0.535; 0.75,0.6; 0.875,0.7335; 1,1">
                                          <p:stCondLst>
                                            <p:cond delay="432"/>
                                          </p:stCondLst>
                                        </p:cTn>
                                        <p:tgtEl>
                                          <p:spTgt spid="17"/>
                                        </p:tgtEl>
                                        <p:attrNameLst>
                                          <p:attrName>ppt_y</p:attrName>
                                        </p:attrNameLst>
                                      </p:cBhvr>
                                      <p:tavLst>
                                        <p:tav tm="0" fmla="#ppt_y-sin(pi*$)/9">
                                          <p:val>
                                            <p:fltVal val="0"/>
                                          </p:val>
                                        </p:tav>
                                        <p:tav tm="100000">
                                          <p:val>
                                            <p:fltVal val="1"/>
                                          </p:val>
                                        </p:tav>
                                      </p:tavLst>
                                    </p:anim>
                                    <p:anim calcmode="lin" valueType="num">
                                      <p:cBhvr>
                                        <p:cTn id="11" dur="216" tmFilter="0, 0; 0.125,0.2665; 0.25,0.4; 0.375,0.465; 0.5,0.5;  0.625,0.535; 0.75,0.6; 0.875,0.7335; 1,1">
                                          <p:stCondLst>
                                            <p:cond delay="861"/>
                                          </p:stCondLst>
                                        </p:cTn>
                                        <p:tgtEl>
                                          <p:spTgt spid="17"/>
                                        </p:tgtEl>
                                        <p:attrNameLst>
                                          <p:attrName>ppt_y</p:attrName>
                                        </p:attrNameLst>
                                      </p:cBhvr>
                                      <p:tavLst>
                                        <p:tav tm="0" fmla="#ppt_y-sin(pi*$)/27">
                                          <p:val>
                                            <p:fltVal val="0"/>
                                          </p:val>
                                        </p:tav>
                                        <p:tav tm="100000">
                                          <p:val>
                                            <p:fltVal val="1"/>
                                          </p:val>
                                        </p:tav>
                                      </p:tavLst>
                                    </p:anim>
                                    <p:anim calcmode="lin" valueType="num">
                                      <p:cBhvr>
                                        <p:cTn id="12" dur="107" tmFilter="0, 0; 0.125,0.2665; 0.25,0.4; 0.375,0.465; 0.5,0.5;  0.625,0.535; 0.75,0.6; 0.875,0.7335; 1,1">
                                          <p:stCondLst>
                                            <p:cond delay="1076"/>
                                          </p:stCondLst>
                                        </p:cTn>
                                        <p:tgtEl>
                                          <p:spTgt spid="17"/>
                                        </p:tgtEl>
                                        <p:attrNameLst>
                                          <p:attrName>ppt_y</p:attrName>
                                        </p:attrNameLst>
                                      </p:cBhvr>
                                      <p:tavLst>
                                        <p:tav tm="0" fmla="#ppt_y-sin(pi*$)/81">
                                          <p:val>
                                            <p:fltVal val="0"/>
                                          </p:val>
                                        </p:tav>
                                        <p:tav tm="100000">
                                          <p:val>
                                            <p:fltVal val="1"/>
                                          </p:val>
                                        </p:tav>
                                      </p:tavLst>
                                    </p:anim>
                                    <p:animScale>
                                      <p:cBhvr>
                                        <p:cTn id="13" dur="17">
                                          <p:stCondLst>
                                            <p:cond delay="423"/>
                                          </p:stCondLst>
                                        </p:cTn>
                                        <p:tgtEl>
                                          <p:spTgt spid="17"/>
                                        </p:tgtEl>
                                      </p:cBhvr>
                                      <p:to x="100000" y="60000"/>
                                    </p:animScale>
                                    <p:animScale>
                                      <p:cBhvr>
                                        <p:cTn id="14" dur="108" decel="50000">
                                          <p:stCondLst>
                                            <p:cond delay="439"/>
                                          </p:stCondLst>
                                        </p:cTn>
                                        <p:tgtEl>
                                          <p:spTgt spid="17"/>
                                        </p:tgtEl>
                                      </p:cBhvr>
                                      <p:to x="100000" y="100000"/>
                                    </p:animScale>
                                    <p:animScale>
                                      <p:cBhvr>
                                        <p:cTn id="15" dur="17">
                                          <p:stCondLst>
                                            <p:cond delay="853"/>
                                          </p:stCondLst>
                                        </p:cTn>
                                        <p:tgtEl>
                                          <p:spTgt spid="17"/>
                                        </p:tgtEl>
                                      </p:cBhvr>
                                      <p:to x="100000" y="80000"/>
                                    </p:animScale>
                                    <p:animScale>
                                      <p:cBhvr>
                                        <p:cTn id="16" dur="108" decel="50000">
                                          <p:stCondLst>
                                            <p:cond delay="870"/>
                                          </p:stCondLst>
                                        </p:cTn>
                                        <p:tgtEl>
                                          <p:spTgt spid="17"/>
                                        </p:tgtEl>
                                      </p:cBhvr>
                                      <p:to x="100000" y="100000"/>
                                    </p:animScale>
                                    <p:animScale>
                                      <p:cBhvr>
                                        <p:cTn id="17" dur="17">
                                          <p:stCondLst>
                                            <p:cond delay="1067"/>
                                          </p:stCondLst>
                                        </p:cTn>
                                        <p:tgtEl>
                                          <p:spTgt spid="17"/>
                                        </p:tgtEl>
                                      </p:cBhvr>
                                      <p:to x="100000" y="90000"/>
                                    </p:animScale>
                                    <p:animScale>
                                      <p:cBhvr>
                                        <p:cTn id="18" dur="108" decel="50000">
                                          <p:stCondLst>
                                            <p:cond delay="1084"/>
                                          </p:stCondLst>
                                        </p:cTn>
                                        <p:tgtEl>
                                          <p:spTgt spid="17"/>
                                        </p:tgtEl>
                                      </p:cBhvr>
                                      <p:to x="100000" y="100000"/>
                                    </p:animScale>
                                    <p:animScale>
                                      <p:cBhvr>
                                        <p:cTn id="19" dur="17">
                                          <p:stCondLst>
                                            <p:cond delay="1175"/>
                                          </p:stCondLst>
                                        </p:cTn>
                                        <p:tgtEl>
                                          <p:spTgt spid="17"/>
                                        </p:tgtEl>
                                      </p:cBhvr>
                                      <p:to x="100000" y="95000"/>
                                    </p:animScale>
                                    <p:animScale>
                                      <p:cBhvr>
                                        <p:cTn id="20" dur="108" decel="50000">
                                          <p:stCondLst>
                                            <p:cond delay="1192"/>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Resim 16">
            <a:extLst>
              <a:ext uri="{FF2B5EF4-FFF2-40B4-BE49-F238E27FC236}">
                <a16:creationId xmlns:a16="http://schemas.microsoft.com/office/drawing/2014/main" id="{36A09A0A-9CE0-4E3C-9D6B-7E0CE7FED6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8" y="-34230"/>
            <a:ext cx="16493318" cy="9865096"/>
          </a:xfrm>
          <a:prstGeom prst="rect">
            <a:avLst/>
          </a:prstGeom>
        </p:spPr>
      </p:pic>
      <p:sp>
        <p:nvSpPr>
          <p:cNvPr id="22" name="Dikdörtgen 21">
            <a:extLst>
              <a:ext uri="{FF2B5EF4-FFF2-40B4-BE49-F238E27FC236}">
                <a16:creationId xmlns:a16="http://schemas.microsoft.com/office/drawing/2014/main" id="{18F84496-8C28-4279-8889-8237A3F13B36}"/>
              </a:ext>
            </a:extLst>
          </p:cNvPr>
          <p:cNvSpPr/>
          <p:nvPr/>
        </p:nvSpPr>
        <p:spPr>
          <a:xfrm>
            <a:off x="7884901" y="109786"/>
            <a:ext cx="184731" cy="1569660"/>
          </a:xfrm>
          <a:prstGeom prst="rect">
            <a:avLst/>
          </a:prstGeom>
          <a:noFill/>
        </p:spPr>
        <p:txBody>
          <a:bodyPr wrap="none" lIns="91440" tIns="45720" rIns="91440" bIns="45720">
            <a:spAutoFit/>
          </a:bodyPr>
          <a:lstStyle/>
          <a:p>
            <a:pPr marL="0" marR="0" lvl="0" indent="0" algn="ctr" defTabSz="1381767"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w="6600">
                <a:solidFill>
                  <a:srgbClr val="C0504D"/>
                </a:solidFill>
                <a:prstDash val="solid"/>
              </a:ln>
              <a:solidFill>
                <a:prstClr val="white"/>
              </a:solidFill>
              <a:effectLst>
                <a:outerShdw dist="38100" dir="2700000" algn="tl" rotWithShape="0">
                  <a:srgbClr val="C0504D"/>
                </a:outerShdw>
              </a:effectLst>
              <a:uLnTx/>
              <a:uFillTx/>
              <a:latin typeface="Calibri"/>
              <a:ea typeface="+mn-ea"/>
              <a:cs typeface="+mn-cs"/>
            </a:endParaRPr>
          </a:p>
        </p:txBody>
      </p:sp>
      <p:sp>
        <p:nvSpPr>
          <p:cNvPr id="27" name="Metin kutusu 26">
            <a:extLst>
              <a:ext uri="{FF2B5EF4-FFF2-40B4-BE49-F238E27FC236}">
                <a16:creationId xmlns:a16="http://schemas.microsoft.com/office/drawing/2014/main" id="{3A149EA0-784E-4189-8298-2111B228A936}"/>
              </a:ext>
            </a:extLst>
          </p:cNvPr>
          <p:cNvSpPr txBox="1"/>
          <p:nvPr/>
        </p:nvSpPr>
        <p:spPr>
          <a:xfrm>
            <a:off x="3731568" y="109786"/>
            <a:ext cx="8136904" cy="1862048"/>
          </a:xfrm>
          <a:prstGeom prst="rect">
            <a:avLst/>
          </a:prstGeom>
          <a:noFill/>
        </p:spPr>
        <p:txBody>
          <a:bodyPr wrap="square" rtlCol="0">
            <a:spAutoFit/>
          </a:bodyPr>
          <a:lstStyle/>
          <a:p>
            <a:pPr marL="0" marR="0" lvl="0" indent="0" algn="ctr" defTabSz="1381767" rtl="0" eaLnBrk="1" fontAlgn="auto" latinLnBrk="0" hangingPunct="1">
              <a:lnSpc>
                <a:spcPct val="100000"/>
              </a:lnSpc>
              <a:spcBef>
                <a:spcPts val="0"/>
              </a:spcBef>
              <a:spcAft>
                <a:spcPts val="0"/>
              </a:spcAft>
              <a:buClrTx/>
              <a:buSzTx/>
              <a:buFontTx/>
              <a:buNone/>
              <a:tabLst/>
              <a:defRPr/>
            </a:pPr>
            <a:r>
              <a:rPr kumimoji="0" lang="tr-TR" sz="11500" b="1" i="0" u="none" strike="noStrike" kern="1200" cap="none" spc="0" normalizeH="0" baseline="0" noProof="0" dirty="0">
                <a:ln>
                  <a:noFill/>
                </a:ln>
                <a:solidFill>
                  <a:srgbClr val="FF0066"/>
                </a:solidFill>
                <a:effectLst>
                  <a:glow rad="241300">
                    <a:prstClr val="white"/>
                  </a:glow>
                </a:effectLst>
                <a:uLnTx/>
                <a:uFillTx/>
                <a:latin typeface="Calibri"/>
                <a:ea typeface="+mn-ea"/>
                <a:cs typeface="+mn-cs"/>
              </a:rPr>
              <a:t>KAYNAK</a:t>
            </a:r>
          </a:p>
        </p:txBody>
      </p:sp>
      <p:sp>
        <p:nvSpPr>
          <p:cNvPr id="3" name="Yuvarlatılmış Dikdörtgen 4">
            <a:extLst>
              <a:ext uri="{FF2B5EF4-FFF2-40B4-BE49-F238E27FC236}">
                <a16:creationId xmlns:a16="http://schemas.microsoft.com/office/drawing/2014/main" id="{FD03BA5A-BAD7-47F1-AB91-053FB6C04581}"/>
              </a:ext>
            </a:extLst>
          </p:cNvPr>
          <p:cNvSpPr/>
          <p:nvPr/>
        </p:nvSpPr>
        <p:spPr>
          <a:xfrm>
            <a:off x="5027712" y="2846090"/>
            <a:ext cx="5832648" cy="1224136"/>
          </a:xfrm>
          <a:prstGeom prst="roundRect">
            <a:avLst/>
          </a:prstGeom>
          <a:solidFill>
            <a:srgbClr val="FF3300"/>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solidFill>
                  <a:prstClr val="white"/>
                </a:solidFill>
              </a:rPr>
              <a:t>www.tuik.gov.tr</a:t>
            </a:r>
          </a:p>
        </p:txBody>
      </p:sp>
    </p:spTree>
    <p:extLst>
      <p:ext uri="{BB962C8B-B14F-4D97-AF65-F5344CB8AC3E}">
        <p14:creationId xmlns:p14="http://schemas.microsoft.com/office/powerpoint/2010/main" val="569917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Documents and Settings\OSMAN\Desktop\TÜRKİYE'NİN NÜFUS PROJEKSİYONLARI\Resim\v1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18098"/>
            <a:ext cx="15240000" cy="56544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Dikdörtgen 1"/>
          <p:cNvSpPr/>
          <p:nvPr/>
        </p:nvSpPr>
        <p:spPr>
          <a:xfrm>
            <a:off x="96168" y="37778"/>
            <a:ext cx="15012664" cy="2618730"/>
          </a:xfrm>
          <a:prstGeom prst="rect">
            <a:avLst/>
          </a:prstGeom>
        </p:spPr>
        <p:txBody>
          <a:bodyPr wrap="square">
            <a:spAutoFit/>
          </a:bodyPr>
          <a:lstStyle/>
          <a:p>
            <a:pPr algn="just">
              <a:lnSpc>
                <a:spcPts val="5000"/>
              </a:lnSpc>
            </a:pPr>
            <a:r>
              <a:rPr lang="tr-TR" sz="3400" b="1" dirty="0"/>
              <a:t>Dünya genelinde olduğu gibi ülkemizde de planlı bir kalkınma için nüfusun geleceğinin bilinmesi gerekmektedir. Bu amaçla nüfusun artış hızı ve niteliklerindeki değişimlere bakılarak gelecekteki durumu ortaya konulmaya çalışılmaktadır. Bu çalışmalar, </a:t>
            </a:r>
            <a:r>
              <a:rPr lang="tr-TR" sz="3400" b="1" dirty="0">
                <a:solidFill>
                  <a:srgbClr val="FF0000"/>
                </a:solidFill>
              </a:rPr>
              <a:t>nüfus projeksiyonları </a:t>
            </a:r>
            <a:r>
              <a:rPr lang="tr-TR" sz="3400" b="1" dirty="0"/>
              <a:t>olarak adlandırılmaktadır.</a:t>
            </a:r>
          </a:p>
        </p:txBody>
      </p:sp>
    </p:spTree>
    <p:extLst>
      <p:ext uri="{BB962C8B-B14F-4D97-AF65-F5344CB8AC3E}">
        <p14:creationId xmlns:p14="http://schemas.microsoft.com/office/powerpoint/2010/main" val="52302884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Documents and Settings\OSMAN\Desktop\TÜRKİYE'NİN NÜFUS PROJEKSİYONLARI\Resim\turkey-map-population-demographics-vector-208627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248" y="2846090"/>
            <a:ext cx="12961440" cy="576964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44016" y="72008"/>
            <a:ext cx="14964816" cy="2774082"/>
          </a:xfrm>
          <a:prstGeom prst="rect">
            <a:avLst/>
          </a:prstGeom>
          <a:solidFill>
            <a:srgbClr val="6600CC"/>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200" b="1" dirty="0"/>
              <a:t>Türkiye'nin nüfus yapısında son yıllarda meydana gelen değişimler sonucunda ortaya çıkan ihtiyaç ve Türkiye İstatistik Kurumu Revizyon Politikası gereğince nüfus projeksiyonları yenilenmiştir. Bu kapsamda, 2017 yılı Adrese Dayalı Nüfus Kayıt Sistemi sonuçları temel alınarak, biri ana senaryo olmak üzere farklı doğurganlık ve göç varsayımlarını içeren üç ayrı senaryoya göre yeni nüfus projeksiyonları üretilmiştir.</a:t>
            </a:r>
          </a:p>
        </p:txBody>
      </p:sp>
    </p:spTree>
    <p:extLst>
      <p:ext uri="{BB962C8B-B14F-4D97-AF65-F5344CB8AC3E}">
        <p14:creationId xmlns:p14="http://schemas.microsoft.com/office/powerpoint/2010/main" val="5230288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Dikdörtgen 4"/>
          <p:cNvSpPr/>
          <p:nvPr/>
        </p:nvSpPr>
        <p:spPr>
          <a:xfrm>
            <a:off x="131168" y="109786"/>
            <a:ext cx="14905656" cy="1365502"/>
          </a:xfrm>
          <a:prstGeom prst="rect">
            <a:avLst/>
          </a:prstGeom>
        </p:spPr>
        <p:txBody>
          <a:bodyPr wrap="square">
            <a:spAutoFit/>
          </a:bodyPr>
          <a:lstStyle/>
          <a:p>
            <a:pPr algn="just">
              <a:lnSpc>
                <a:spcPts val="5100"/>
              </a:lnSpc>
            </a:pPr>
            <a:r>
              <a:rPr lang="tr-TR" sz="3800" b="1" dirty="0"/>
              <a:t>Slaytımızda demografik göstergelerdeki mevcut eğilimlerin devam edeceği varsayımına dayanan </a:t>
            </a:r>
            <a:r>
              <a:rPr lang="tr-TR" sz="3800" b="1" dirty="0">
                <a:solidFill>
                  <a:srgbClr val="FF0000"/>
                </a:solidFill>
              </a:rPr>
              <a:t>ana senaryo</a:t>
            </a:r>
            <a:r>
              <a:rPr lang="tr-TR" sz="3800" b="1" dirty="0"/>
              <a:t> sonuçlarına yer verilmiştir.</a:t>
            </a:r>
          </a:p>
        </p:txBody>
      </p:sp>
      <p:graphicFrame>
        <p:nvGraphicFramePr>
          <p:cNvPr id="4" name="Tablo 3">
            <a:extLst>
              <a:ext uri="{FF2B5EF4-FFF2-40B4-BE49-F238E27FC236}">
                <a16:creationId xmlns:a16="http://schemas.microsoft.com/office/drawing/2014/main" id="{C95CACBC-B23B-42C0-BD6F-851F8FB20BE8}"/>
              </a:ext>
            </a:extLst>
          </p:cNvPr>
          <p:cNvGraphicFramePr>
            <a:graphicFrameLocks noGrp="1"/>
          </p:cNvGraphicFramePr>
          <p:nvPr>
            <p:extLst>
              <p:ext uri="{D42A27DB-BD31-4B8C-83A1-F6EECF244321}">
                <p14:modId xmlns:p14="http://schemas.microsoft.com/office/powerpoint/2010/main" val="993596428"/>
              </p:ext>
            </p:extLst>
          </p:nvPr>
        </p:nvGraphicFramePr>
        <p:xfrm>
          <a:off x="203176" y="1909986"/>
          <a:ext cx="14760200" cy="6480000"/>
        </p:xfrm>
        <a:graphic>
          <a:graphicData uri="http://schemas.openxmlformats.org/drawingml/2006/table">
            <a:tbl>
              <a:tblPr firstRow="1" bandRow="1">
                <a:tableStyleId>{B301B821-A1FF-4177-AEE7-76D212191A09}</a:tableStyleId>
              </a:tblPr>
              <a:tblGrid>
                <a:gridCol w="18002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gridCol w="4320000">
                  <a:extLst>
                    <a:ext uri="{9D8B030D-6E8A-4147-A177-3AD203B41FA5}">
                      <a16:colId xmlns:a16="http://schemas.microsoft.com/office/drawing/2014/main" val="1919652325"/>
                    </a:ext>
                  </a:extLst>
                </a:gridCol>
                <a:gridCol w="4320000">
                  <a:extLst>
                    <a:ext uri="{9D8B030D-6E8A-4147-A177-3AD203B41FA5}">
                      <a16:colId xmlns:a16="http://schemas.microsoft.com/office/drawing/2014/main" val="3266056042"/>
                    </a:ext>
                  </a:extLst>
                </a:gridCol>
              </a:tblGrid>
              <a:tr h="1440000">
                <a:tc>
                  <a:txBody>
                    <a:bodyPr/>
                    <a:lstStyle/>
                    <a:p>
                      <a:pPr algn="ctr"/>
                      <a:r>
                        <a:rPr lang="tr-TR" sz="4800" dirty="0"/>
                        <a:t>Yıl</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00"/>
                    </a:solidFill>
                  </a:tcPr>
                </a:tc>
                <a:tc>
                  <a:txBody>
                    <a:bodyPr/>
                    <a:lstStyle/>
                    <a:p>
                      <a:pPr algn="ctr"/>
                      <a:r>
                        <a:rPr lang="tr-TR" sz="4800" dirty="0"/>
                        <a:t>Ana Senaryo</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tr-TR" sz="4800" dirty="0"/>
                        <a:t>Yüksek Senaryo</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tr-TR" sz="4800" dirty="0"/>
                        <a:t>Düşük Senaryo</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720000">
                <a:tc>
                  <a:txBody>
                    <a:bodyPr/>
                    <a:lstStyle/>
                    <a:p>
                      <a:pPr algn="ctr"/>
                      <a:r>
                        <a:rPr lang="tr-TR" sz="3200" b="1" dirty="0">
                          <a:solidFill>
                            <a:schemeClr val="tx1"/>
                          </a:solidFill>
                        </a:rPr>
                        <a:t>2020</a:t>
                      </a:r>
                    </a:p>
                  </a:txBody>
                  <a:tcPr marL="152401" marR="152401" marT="57149" marB="57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dirty="0">
                          <a:solidFill>
                            <a:schemeClr val="tx1"/>
                          </a:solidFill>
                        </a:rPr>
                        <a:t>83.900.373</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dirty="0">
                          <a:solidFill>
                            <a:schemeClr val="tx1"/>
                          </a:solidFill>
                        </a:rPr>
                        <a:t>84.272.290</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dirty="0">
                          <a:solidFill>
                            <a:schemeClr val="tx1"/>
                          </a:solidFill>
                        </a:rPr>
                        <a:t>83.529.024</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20000">
                <a:tc>
                  <a:txBody>
                    <a:bodyPr/>
                    <a:lstStyle/>
                    <a:p>
                      <a:pPr algn="ctr"/>
                      <a:r>
                        <a:rPr lang="tr-TR" sz="3200" b="1" dirty="0">
                          <a:solidFill>
                            <a:schemeClr val="tx1"/>
                          </a:solidFill>
                        </a:rPr>
                        <a:t>2030</a:t>
                      </a:r>
                    </a:p>
                  </a:txBody>
                  <a:tcPr marL="152401" marR="152401" marT="57149" marB="57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dirty="0">
                          <a:solidFill>
                            <a:schemeClr val="tx1"/>
                          </a:solidFill>
                        </a:rPr>
                        <a:t>93.328.574</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dirty="0">
                          <a:solidFill>
                            <a:schemeClr val="tx1"/>
                          </a:solidFill>
                        </a:rPr>
                        <a:t>95.013.214</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dirty="0">
                          <a:solidFill>
                            <a:schemeClr val="tx1"/>
                          </a:solidFill>
                        </a:rPr>
                        <a:t>91.653.660</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20000">
                <a:tc>
                  <a:txBody>
                    <a:bodyPr/>
                    <a:lstStyle/>
                    <a:p>
                      <a:pPr algn="ctr"/>
                      <a:r>
                        <a:rPr lang="tr-TR" sz="3200" b="1" dirty="0">
                          <a:solidFill>
                            <a:schemeClr val="tx1"/>
                          </a:solidFill>
                        </a:rPr>
                        <a:t>2040</a:t>
                      </a:r>
                    </a:p>
                  </a:txBody>
                  <a:tcPr marL="152401" marR="152401" marT="57149" marB="57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dirty="0">
                          <a:solidFill>
                            <a:schemeClr val="tx1"/>
                          </a:solidFill>
                        </a:rPr>
                        <a:t>100.331.233</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dirty="0">
                          <a:solidFill>
                            <a:schemeClr val="tx1"/>
                          </a:solidFill>
                        </a:rPr>
                        <a:t>103.570.667</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dirty="0">
                          <a:solidFill>
                            <a:schemeClr val="tx1"/>
                          </a:solidFill>
                        </a:rPr>
                        <a:t>97.125.652</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20000">
                <a:tc>
                  <a:txBody>
                    <a:bodyPr/>
                    <a:lstStyle/>
                    <a:p>
                      <a:pPr algn="ctr"/>
                      <a:r>
                        <a:rPr lang="tr-TR" sz="3200" b="1" dirty="0">
                          <a:solidFill>
                            <a:schemeClr val="tx1"/>
                          </a:solidFill>
                        </a:rPr>
                        <a:t>2050</a:t>
                      </a:r>
                    </a:p>
                  </a:txBody>
                  <a:tcPr marL="152401" marR="152401" marT="57149" marB="57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dirty="0">
                          <a:solidFill>
                            <a:schemeClr val="tx1"/>
                          </a:solidFill>
                        </a:rPr>
                        <a:t>104.749.423</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dirty="0">
                          <a:solidFill>
                            <a:schemeClr val="tx1"/>
                          </a:solidFill>
                        </a:rPr>
                        <a:t>110.103.525</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dirty="0">
                          <a:solidFill>
                            <a:schemeClr val="tx1"/>
                          </a:solidFill>
                        </a:rPr>
                        <a:t>99.517.154</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20000">
                <a:tc>
                  <a:txBody>
                    <a:bodyPr/>
                    <a:lstStyle/>
                    <a:p>
                      <a:pPr algn="ctr"/>
                      <a:r>
                        <a:rPr lang="tr-TR" sz="3200" b="1" dirty="0">
                          <a:solidFill>
                            <a:schemeClr val="tx1"/>
                          </a:solidFill>
                        </a:rPr>
                        <a:t>2060</a:t>
                      </a:r>
                    </a:p>
                  </a:txBody>
                  <a:tcPr marL="152401" marR="152401" marT="57149" marB="57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dirty="0">
                          <a:solidFill>
                            <a:schemeClr val="tx1"/>
                          </a:solidFill>
                        </a:rPr>
                        <a:t>107.095.998</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dirty="0">
                          <a:solidFill>
                            <a:schemeClr val="tx1"/>
                          </a:solidFill>
                        </a:rPr>
                        <a:t>115.074.851</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dirty="0">
                          <a:solidFill>
                            <a:schemeClr val="tx1"/>
                          </a:solidFill>
                        </a:rPr>
                        <a:t>99.437.361</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720000">
                <a:tc>
                  <a:txBody>
                    <a:bodyPr/>
                    <a:lstStyle/>
                    <a:p>
                      <a:pPr algn="ctr"/>
                      <a:r>
                        <a:rPr lang="tr-TR" sz="3200" b="1" dirty="0">
                          <a:solidFill>
                            <a:schemeClr val="tx1"/>
                          </a:solidFill>
                        </a:rPr>
                        <a:t>2070</a:t>
                      </a:r>
                    </a:p>
                  </a:txBody>
                  <a:tcPr marL="152401" marR="152401" marT="57149" marB="57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dirty="0">
                          <a:solidFill>
                            <a:schemeClr val="tx1"/>
                          </a:solidFill>
                        </a:rPr>
                        <a:t>107.652.538</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dirty="0">
                          <a:solidFill>
                            <a:schemeClr val="tx1"/>
                          </a:solidFill>
                        </a:rPr>
                        <a:t>118.458.983</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dirty="0">
                          <a:solidFill>
                            <a:schemeClr val="tx1"/>
                          </a:solidFill>
                        </a:rPr>
                        <a:t>97.452.727</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720000">
                <a:tc>
                  <a:txBody>
                    <a:bodyPr/>
                    <a:lstStyle/>
                    <a:p>
                      <a:pPr algn="ctr"/>
                      <a:r>
                        <a:rPr lang="tr-TR" sz="3200" b="1" dirty="0">
                          <a:solidFill>
                            <a:schemeClr val="tx1"/>
                          </a:solidFill>
                        </a:rPr>
                        <a:t>2080</a:t>
                      </a:r>
                    </a:p>
                  </a:txBody>
                  <a:tcPr marL="152401" marR="152401" marT="57149" marB="57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dirty="0">
                          <a:solidFill>
                            <a:schemeClr val="tx1"/>
                          </a:solidFill>
                        </a:rPr>
                        <a:t>107.100.904</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dirty="0">
                          <a:solidFill>
                            <a:schemeClr val="tx1"/>
                          </a:solidFill>
                        </a:rPr>
                        <a:t>121.099.912</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3200" dirty="0">
                          <a:solidFill>
                            <a:schemeClr val="tx1"/>
                          </a:solidFill>
                        </a:rPr>
                        <a:t>94.153.500</a:t>
                      </a:r>
                    </a:p>
                  </a:txBody>
                  <a:tcPr marL="152401" marR="152401" marT="57149" marB="571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759736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Documents and Settings\OSMAN\Desktop\30567_img_1_383_21.02.201811015776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888" y="1841748"/>
            <a:ext cx="8603866" cy="5252814"/>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11565408" y="6878538"/>
            <a:ext cx="2319288" cy="477054"/>
          </a:xfrm>
          <a:prstGeom prst="rect">
            <a:avLst/>
          </a:prstGeom>
        </p:spPr>
        <p:txBody>
          <a:bodyPr wrap="none">
            <a:spAutoFit/>
          </a:bodyPr>
          <a:lstStyle/>
          <a:p>
            <a:pPr algn="ctr"/>
            <a:r>
              <a:rPr lang="tr-TR" sz="2500" b="1" dirty="0">
                <a:solidFill>
                  <a:srgbClr val="FF0000"/>
                </a:solidFill>
              </a:rPr>
              <a:t>www.tüik.gov.tr</a:t>
            </a:r>
          </a:p>
        </p:txBody>
      </p:sp>
      <p:sp>
        <p:nvSpPr>
          <p:cNvPr id="6" name="Yuvarlatılmış Dikdörtgen 5"/>
          <p:cNvSpPr/>
          <p:nvPr/>
        </p:nvSpPr>
        <p:spPr>
          <a:xfrm>
            <a:off x="59160" y="2198018"/>
            <a:ext cx="6552728" cy="4924337"/>
          </a:xfrm>
          <a:prstGeom prst="roundRect">
            <a:avLst/>
          </a:prstGeom>
          <a:solidFill>
            <a:srgbClr val="7030A0"/>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5500"/>
              </a:lnSpc>
            </a:pPr>
            <a:r>
              <a:rPr lang="tr-TR" sz="3300" b="1" dirty="0"/>
              <a:t>Nüfus projeksiyonlarına göre 2018’de binde 14,7 olan yıllık nüfus artış hızımız, 2025’te binde 11’e düşecektir. 2025 yılında ülkemizin nüfusunun 88,8 milyon olacağı tahmin edilmektedir. </a:t>
            </a:r>
          </a:p>
        </p:txBody>
      </p:sp>
      <p:sp>
        <p:nvSpPr>
          <p:cNvPr id="7" name="Dikdörtgen 6"/>
          <p:cNvSpPr/>
          <p:nvPr/>
        </p:nvSpPr>
        <p:spPr>
          <a:xfrm>
            <a:off x="8464417" y="1693962"/>
            <a:ext cx="4628191" cy="584775"/>
          </a:xfrm>
          <a:prstGeom prst="rect">
            <a:avLst/>
          </a:prstGeom>
        </p:spPr>
        <p:txBody>
          <a:bodyPr wrap="none">
            <a:spAutoFit/>
          </a:bodyPr>
          <a:lstStyle/>
          <a:p>
            <a:pPr algn="ctr"/>
            <a:r>
              <a:rPr lang="tr-TR" sz="3200" b="1" dirty="0"/>
              <a:t>Türkiye Nüfusu 2018-2080</a:t>
            </a:r>
          </a:p>
        </p:txBody>
      </p:sp>
    </p:spTree>
    <p:extLst>
      <p:ext uri="{BB962C8B-B14F-4D97-AF65-F5344CB8AC3E}">
        <p14:creationId xmlns:p14="http://schemas.microsoft.com/office/powerpoint/2010/main" val="5230288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3" name="Picture 3" descr="C:\Documents and Settings\OSMAN\Desktop\TÜRKİYE'NİN NÜFUS PROJEKSİYONLARI\Resim\14622742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7592" y="274530"/>
            <a:ext cx="12313368" cy="8116176"/>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44016" y="1285602"/>
            <a:ext cx="4811688" cy="6017032"/>
          </a:xfrm>
          <a:prstGeom prst="rect">
            <a:avLst/>
          </a:prstGeom>
        </p:spPr>
        <p:txBody>
          <a:bodyPr wrap="square">
            <a:spAutoFit/>
          </a:bodyPr>
          <a:lstStyle/>
          <a:p>
            <a:pPr algn="ctr">
              <a:lnSpc>
                <a:spcPts val="7700"/>
              </a:lnSpc>
            </a:pPr>
            <a:r>
              <a:rPr lang="tr-TR" sz="5400" b="1" dirty="0">
                <a:solidFill>
                  <a:srgbClr val="FF0000"/>
                </a:solidFill>
              </a:rPr>
              <a:t>Türkiye nüfusunun 2040 yılında </a:t>
            </a:r>
            <a:r>
              <a:rPr lang="tr-TR" sz="5400" b="1" dirty="0">
                <a:solidFill>
                  <a:srgbClr val="7030A0"/>
                </a:solidFill>
              </a:rPr>
              <a:t>100 milyonu</a:t>
            </a:r>
            <a:r>
              <a:rPr lang="tr-TR" sz="5400" b="1" dirty="0">
                <a:solidFill>
                  <a:srgbClr val="FF0000"/>
                </a:solidFill>
              </a:rPr>
              <a:t> geçmesi beklenmektedir.</a:t>
            </a:r>
          </a:p>
        </p:txBody>
      </p:sp>
    </p:spTree>
    <p:extLst>
      <p:ext uri="{BB962C8B-B14F-4D97-AF65-F5344CB8AC3E}">
        <p14:creationId xmlns:p14="http://schemas.microsoft.com/office/powerpoint/2010/main" val="135037567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uvarlatılmış Dikdörtgen 1"/>
          <p:cNvSpPr/>
          <p:nvPr/>
        </p:nvSpPr>
        <p:spPr>
          <a:xfrm>
            <a:off x="59160" y="1869336"/>
            <a:ext cx="6552728" cy="5369242"/>
          </a:xfrm>
          <a:prstGeom prst="roundRect">
            <a:avLst/>
          </a:prstGeom>
          <a:solidFill>
            <a:srgbClr val="FF3300"/>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5000"/>
              </a:lnSpc>
            </a:pPr>
            <a:r>
              <a:rPr lang="tr-TR" sz="3500" b="1" dirty="0">
                <a:solidFill>
                  <a:prstClr val="white"/>
                </a:solidFill>
              </a:rPr>
              <a:t>Nüfusumuz 2069 yılına kadar artarak </a:t>
            </a:r>
            <a:r>
              <a:rPr lang="tr-TR" sz="3500" b="1" dirty="0">
                <a:solidFill>
                  <a:srgbClr val="00FFFF"/>
                </a:solidFill>
              </a:rPr>
              <a:t>107 milyon 664 bin 79 </a:t>
            </a:r>
            <a:r>
              <a:rPr lang="tr-TR" sz="3500" b="1" dirty="0">
                <a:solidFill>
                  <a:prstClr val="white"/>
                </a:solidFill>
              </a:rPr>
              <a:t>kişiyle en yüksek değerine ulaşacaktır. Bu yıldan itibaren azalışa geçmesi öngörülen ülke nüfusu 2080 yılında 107 milyon 100 bin 904 kişi olacaktır.</a:t>
            </a:r>
          </a:p>
        </p:txBody>
      </p:sp>
      <p:pic>
        <p:nvPicPr>
          <p:cNvPr id="4" name="Picture 2" descr="C:\Documents and Settings\OSMAN\Desktop\30567_img_1_383_21.02.201811015776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888" y="1549946"/>
            <a:ext cx="8603866" cy="5544616"/>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11565408" y="6878538"/>
            <a:ext cx="2319288" cy="477054"/>
          </a:xfrm>
          <a:prstGeom prst="rect">
            <a:avLst/>
          </a:prstGeom>
        </p:spPr>
        <p:txBody>
          <a:bodyPr wrap="none">
            <a:spAutoFit/>
          </a:bodyPr>
          <a:lstStyle/>
          <a:p>
            <a:pPr algn="ctr"/>
            <a:r>
              <a:rPr lang="tr-TR" sz="2500" b="1" dirty="0">
                <a:solidFill>
                  <a:srgbClr val="FF0000"/>
                </a:solidFill>
              </a:rPr>
              <a:t>www.tüik.gov.tr</a:t>
            </a:r>
          </a:p>
        </p:txBody>
      </p:sp>
      <p:sp>
        <p:nvSpPr>
          <p:cNvPr id="6" name="Dikdörtgen 5"/>
          <p:cNvSpPr/>
          <p:nvPr/>
        </p:nvSpPr>
        <p:spPr>
          <a:xfrm>
            <a:off x="8464417" y="1693962"/>
            <a:ext cx="4628191" cy="584775"/>
          </a:xfrm>
          <a:prstGeom prst="rect">
            <a:avLst/>
          </a:prstGeom>
        </p:spPr>
        <p:txBody>
          <a:bodyPr wrap="none">
            <a:spAutoFit/>
          </a:bodyPr>
          <a:lstStyle/>
          <a:p>
            <a:pPr algn="ctr"/>
            <a:r>
              <a:rPr lang="tr-TR" sz="3200" b="1" dirty="0"/>
              <a:t>Türkiye Nüfusu 2018-2080</a:t>
            </a:r>
          </a:p>
        </p:txBody>
      </p:sp>
    </p:spTree>
    <p:extLst>
      <p:ext uri="{BB962C8B-B14F-4D97-AF65-F5344CB8AC3E}">
        <p14:creationId xmlns:p14="http://schemas.microsoft.com/office/powerpoint/2010/main" val="32278884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1375</Words>
  <Application>Microsoft Office PowerPoint</Application>
  <PresentationFormat>Özel</PresentationFormat>
  <Paragraphs>281</Paragraphs>
  <Slides>32</Slides>
  <Notes>0</Notes>
  <HiddenSlides>0</HiddenSlides>
  <MMClips>0</MMClips>
  <ScaleCrop>false</ScaleCrop>
  <HeadingPairs>
    <vt:vector size="6" baseType="variant">
      <vt:variant>
        <vt:lpstr>Kullanılan Yazı Tipleri</vt:lpstr>
      </vt:variant>
      <vt:variant>
        <vt:i4>2</vt:i4>
      </vt:variant>
      <vt:variant>
        <vt:lpstr>Tema</vt:lpstr>
      </vt:variant>
      <vt:variant>
        <vt:i4>8</vt:i4>
      </vt:variant>
      <vt:variant>
        <vt:lpstr>Slayt Başlıkları</vt:lpstr>
      </vt:variant>
      <vt:variant>
        <vt:i4>32</vt:i4>
      </vt:variant>
    </vt:vector>
  </HeadingPairs>
  <TitlesOfParts>
    <vt:vector size="42" baseType="lpstr">
      <vt:lpstr>Arial</vt:lpstr>
      <vt:lpstr>Calibri</vt:lpstr>
      <vt:lpstr>Ofis Teması</vt:lpstr>
      <vt:lpstr>1_Ofis Teması</vt:lpstr>
      <vt:lpstr>4_Ofis Teması</vt:lpstr>
      <vt:lpstr>2_Ofis Teması</vt:lpstr>
      <vt:lpstr>6_Ofis Teması</vt:lpstr>
      <vt:lpstr>5_Ofis Teması</vt:lpstr>
      <vt:lpstr>3_Ofis Teması</vt:lpstr>
      <vt:lpstr>14_Ofis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Manager>cografyahocasi.com</Manager>
  <Company>cografyahocasi.com</Company>
  <LinksUpToDate>false</LinksUpToDate>
  <SharedDoc>false</SharedDoc>
  <HyperlinkBase>cografyahocasi.com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cografyahocasi.com</dc:title>
  <dc:subject>cografyahocasi.com</dc:subject>
  <dc:creator>Osman Adıgüzel</dc:creator>
  <cp:keywords>cografyahocasi.com</cp:keywords>
  <dc:description>cografyahocasi.com</dc:description>
  <cp:lastModifiedBy>Osman Adıgüzel</cp:lastModifiedBy>
  <cp:revision>235</cp:revision>
  <dcterms:modified xsi:type="dcterms:W3CDTF">2020-10-22T21:23:11Z</dcterms:modified>
  <cp:category>cografyahocasi.com</cp:category>
  <cp:contentStatus>cografyahocasi.com</cp:contentStatus>
</cp:coreProperties>
</file>