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08D8-2B85-42F7-9E0D-CA6E985B916F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09C-7D8D-42ED-BDCC-B1EEF4F55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70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08D8-2B85-42F7-9E0D-CA6E985B916F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09C-7D8D-42ED-BDCC-B1EEF4F55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54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08D8-2B85-42F7-9E0D-CA6E985B916F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09C-7D8D-42ED-BDCC-B1EEF4F55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56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08D8-2B85-42F7-9E0D-CA6E985B916F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09C-7D8D-42ED-BDCC-B1EEF4F55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08D8-2B85-42F7-9E0D-CA6E985B916F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09C-7D8D-42ED-BDCC-B1EEF4F55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248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08D8-2B85-42F7-9E0D-CA6E985B916F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09C-7D8D-42ED-BDCC-B1EEF4F55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508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08D8-2B85-42F7-9E0D-CA6E985B916F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09C-7D8D-42ED-BDCC-B1EEF4F55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46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08D8-2B85-42F7-9E0D-CA6E985B916F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09C-7D8D-42ED-BDCC-B1EEF4F55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084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08D8-2B85-42F7-9E0D-CA6E985B916F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09C-7D8D-42ED-BDCC-B1EEF4F55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983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08D8-2B85-42F7-9E0D-CA6E985B916F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09C-7D8D-42ED-BDCC-B1EEF4F55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69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08D8-2B85-42F7-9E0D-CA6E985B916F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A09C-7D8D-42ED-BDCC-B1EEF4F55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43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A08D8-2B85-42F7-9E0D-CA6E985B916F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AA09C-7D8D-42ED-BDCC-B1EEF4F55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40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DENEME SINAVI-4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smtClean="0"/>
              <a:t>TARİH BİLİMİ-UYGARLIĞIN DOĞUŞU</a:t>
            </a:r>
            <a:endParaRPr lang="tr-TR" dirty="0" smtClean="0"/>
          </a:p>
          <a:p>
            <a:r>
              <a:rPr lang="tr-TR" dirty="0" smtClean="0"/>
              <a:t>20 SORU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4375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9.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I.Kadeş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Antlaşması—Diplomasi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II.Orhun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Kitabeleri—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Paleografya</a:t>
            </a:r>
            <a:endParaRPr lang="tr-TR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III.Hitit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Yıllıkları—Kronoloji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IV.Elmalı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Sikkeleri—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Nümizmatik</a:t>
            </a:r>
            <a:endParaRPr lang="tr-TR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V.Osmanlı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Arması—Epigrafi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Yukarıdaki bilim dallarının açıklaması, aşağıda-kilerden hangisinde yanlış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verilmiştir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A)I     B) II        C) III        D) IV          E) V.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2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10.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Tarihte insanlığı etkileyen siyasi, sosyal, dini, ekonomik ve kültürel konularda, kısa sürede meydana gelen gelişmelere,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 (vaka)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göre, aşağıdakilerden hangisi olaya örnek olarak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gösterilemez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Talas Savaşı     B) Hicret   C)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Kerbela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Olayı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İslamiyetin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yayılması.  E)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Kadeş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Antlaşması.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9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11.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Tarih öğretmeni,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‘1071 Malazgirt Savaşı ile Anadolu’nun kapıları Türklere açılmış, Anadolu’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Türkleşmesi ve İslamlaşması süreci başlamıştır. Bu süreç, 10 asırdır de-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vam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etmektedir.’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demiştir.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 öğretmeninin bahsettiği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‘süreç’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ilişkisine benzer bir ilişki, aşağıdakilerden hangisinde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İslamiyetin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Orta Asya’ya yayılması.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Sevr Antlaşması’nın imzalanması.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Hicret olayının gerçekleşmesi.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Coğrafi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Keşifler’in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başlaması.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Puvatya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Savaşı’nın yaşanması.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0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12.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Sümerler’in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I.sulama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kanalları yapmaları,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II.ilk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yazılı kanunları yapmaları,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III.madeni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işlemeleri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özelliklerinden hangileri, tarihi devirlere geç-tiklerinin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kesin kanıtıdır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Yalnız I           B) Yalnız II.        C) Yalnız III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  ve  III          E) I, II  ve  III.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44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13.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Paleolotik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Çağ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’da insanlar geçimlerini avcılık ve toplayıcılıkla sağlayıp tüketici durumundayken,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Neolitik Çağ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’da üretici duruma geçmişlerdir.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Neolitik Çağ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’da üretici duruma geçmenin kanıtı olarak, aşağıdakilerden hangisi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gösterilebilir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Hayvanların evcilleştirilmesi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Tahıl ürünlerinin yetiştirilmesi.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Savaşların artması.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Avcılık faaliyetlerinin gelişmesi.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Göçebe hayatın hız kazanması.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14.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İlk Çağ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’da, ticaret ile uğraşan tüccar topluluklar arasında, aşağıdakilerden hangisi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almaz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Asurlular          B) Yunanlılar   C) Urartular.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D) Fenikeliler.        E) Lidyalılar.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50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15.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Yazıdan önceki dönemin aydınlatılabilmesi için, buluntulardan elde edilen bilgilerin iyi okunabilmesi gereklidir.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dönemlerin aydınlatılması sırasında, aşağıdaki-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hangisine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bakılamaz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Mağara resimleri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Yontulmuş taştan aletler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Taş, kemik ve pişmiş kaplar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Kerpiç ilkel konutlar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Asur Kil tabletleri.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834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16.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Orhun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Kitabeleri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Türklere ait olduğunu ilk keşfeden,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Danimarkalı Thomsen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’dir.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Abidelerde yazan bilgileri okuyarak, Türklerin yaşantıları, töresi, kültürü ve devlet yönetimine dair bilgilere ulaşmıştır.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 Thomsen bu çalışması sırasında ;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I:Filoloji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II.Paleografya</a:t>
            </a:r>
            <a:endParaRPr lang="tr-TR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III.Epigrafya</a:t>
            </a:r>
            <a:endParaRPr lang="tr-TR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 dallarından hangileri ile ilgili çalışma yapmıştır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Yalnız I               B) Yalnız II          C) Yalnız III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  ve  II               E) I, II ve  III.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4081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17.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Anadolu’nun Türkleşmesi ile ilgili araştırma yapan bir tarihçi, elde ettiği kaynakları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etmiştir. Böylece, belgelerin içeriği ortaya çık-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mıştır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Yukarıdaki durum, tarih araştırmalarının hangi safhasını ifade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etmektedir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Kaynakların araştırılması   B) Tasnif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Tahlil.       D) Tenkit.          E) Sentez.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564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18.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Tarih biliminin tekrarının olmaması, deney ve gözleminin yapılamaması, tarih biliminin aşağı-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daki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hangi özelliğinden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kaynaklanır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Konusunun insan olmasından.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Geçmişi konu edinmesinden.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Yer ve zaman belirtmesinden.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Kaynaklara dayanmasından.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Diğer bilim dallarından faydalanmasından.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33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Tarih öğrenmenin insana sağladığı faydalar ara-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aşağıdakilerden hangisi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gösterilemez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Araştırma ve kanıt kullanma becerisi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Çok yönlü düşünme yeteneği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Tarihsel empati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Genelleme ve kesin kanunlara ulaşma.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Gelecekle ilgili doğru planlama yapma.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2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19.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Hititlerin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başkenti olan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Hattuşaş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’ta yapılan kazılarda,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M.Ö.1280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yılına ait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Kadeş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Antlaşması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kil tabletlere yazılmış metnine rastlanmıştır.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bilgiye ulaşılmasında, aşağıdaki bilimlerden hangilerinin katkısı olduğu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doğrudan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ileri sürülür?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Etnoğrafya-Epigrafya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Arkeoloji-Filoloji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Arkeoloji-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Paleografya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Coğrafya-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Etnoğrafya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Paleografya-Heraldik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09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20.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Aşağıda verilen bilgilerden hangisi,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doğru değildir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Coğrafi etkenler, insanların üretim-tüketim faaliyetleri üzerinde etkili olmuştur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Etnoğrafya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yalnızca tarihi devirlerin aydınlatılma-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tarihe yardımcı olur.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Yazının bulunması, tarihi devirlerin başlangıcı olmuş-tur.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Toprak ve su altında kalan eserlere, arkeoloji saye-sinde ulaşılır.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Zamanın bilinmesi ihtiyacı, takvimlerin geliştirilmesi-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sağlamıştır.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1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Aşağıdakilerden hangisi, tarihin yazılı kaynak-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almaz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Haritalar     B) Kitaplar     C) Destanlar.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D) Paralar.       E) Arşivler.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6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İnsan topluluklarının sosyal, siyasi, ekonomik ve kültürel alanlarda meydana getirdikleri bütün faaliyetler, tarihin konusu içine girer.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göre, aşağıdakilerden hangisi, tarihin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ko-nusu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içerisinde doğrudan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almaz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Savaş       B) Deprem.          C) Göç.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D) Ticaret.    E) Dini inanış.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46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4.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I.Büyük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Selçuklu Devleti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II.Osmanlı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Devleti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III.Türkiye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Cumhuriyeti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Yukarıdaki devletlerden hangilerinin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ticari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sıkıntılardan dolayı, takvimler oluşturduğu ve kullandığı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söylenebilir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Yalnız I            B) Yalnız II        C) Yalnız III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  ve  II             E) I, II  ve  III.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8490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5.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Tarihi olayların özellikleri arasında, aşağıdaki-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hangisi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gösterilemez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İnsan topluluklarının yaşayışını inceler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Tarihte bulunmuş belgeler kesinlikle değiş-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Belirli bir mekanda gerçekleşmiştir.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Tarihi olaylar aynen tekrar etmez.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Bulunan belgeler eski bilgileri değiştirebilir.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89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6.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kazılarda bulunan bir paranın üzerindeki yazıdan, hangi topluma ait olduğu saptanmıştır.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bilgiye ulaşmak için, aşağıda verilen tarihe yardımcı bilimlerden hangisinden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faydalanılır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Ekoloji        B) Coğrafya     C)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Nümizmatik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D) Antropoloji.  E)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Heraldik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78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7.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Günümüz tarihçiliğinin en önemli özelliği,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bi-limsel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tarafsızlığı amaç edinmesidir. Bu amaçla çalışan tarihçiler öncelikle yazılı belgelere baka-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hareket etmek durumundadır.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göre, aşağıdaki kaynaklardan hangisi,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bi-limsel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tarafsızlığa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gölge düşürür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Efsaneler.       B) Fermanlar.   C) Yıllıklar.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Paralar.           E) Kil Tabletler.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97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8.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Türkler tarih boyunca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Hayvanlı, Hicri, Celali, Rumi ve Miladi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takvimleri kullanmışlardır.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Türklerin birden fazla takvim kullanmalarının, aşağıdakilerden hangisinden kaynaklandığı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söyle-</a:t>
            </a:r>
            <a:r>
              <a:rPr lang="tr-TR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nemez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İslam dinini benimseme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Farklı toplumlarla etkileşim yaşama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Mali hayatı düzene koyma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Gök Tanrı dinini yayma.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Uluslararası toplumla uyum içinde çalışma.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07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1185</Words>
  <Application>Microsoft Office PowerPoint</Application>
  <PresentationFormat>Ekran Gösterisi (4:3)</PresentationFormat>
  <Paragraphs>145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9 DENEME SINAVI-4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11.</vt:lpstr>
      <vt:lpstr>12.</vt:lpstr>
      <vt:lpstr>13.</vt:lpstr>
      <vt:lpstr>14.</vt:lpstr>
      <vt:lpstr>15.</vt:lpstr>
      <vt:lpstr>16.</vt:lpstr>
      <vt:lpstr>17.</vt:lpstr>
      <vt:lpstr>18.</vt:lpstr>
      <vt:lpstr>19.</vt:lpstr>
      <vt:lpstr>20.</vt:lpstr>
    </vt:vector>
  </TitlesOfParts>
  <Company>By NeC ® 2010 | Katilimsiz.Com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DENEME SINAVI-4</dc:title>
  <dc:creator>Asas</dc:creator>
  <cp:lastModifiedBy>Dell</cp:lastModifiedBy>
  <cp:revision>32</cp:revision>
  <dcterms:created xsi:type="dcterms:W3CDTF">2020-04-14T17:36:06Z</dcterms:created>
  <dcterms:modified xsi:type="dcterms:W3CDTF">2020-12-18T20:20:43Z</dcterms:modified>
</cp:coreProperties>
</file>