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8" r:id="rId5"/>
    <p:sldId id="28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20.12.2020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10. SINIF TÜRK DİLİ VE EDEBİYATI DERSİ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KONU: TÜRK HALK EDEBİYATI </a:t>
            </a:r>
            <a:endParaRPr lang="tr-TR" dirty="0" smtClean="0"/>
          </a:p>
          <a:p>
            <a:r>
              <a:rPr lang="tr-TR" dirty="0" smtClean="0"/>
              <a:t>ANONİM HALK EDEBİYATI</a:t>
            </a:r>
          </a:p>
          <a:p>
            <a:r>
              <a:rPr lang="tr-TR" dirty="0" smtClean="0"/>
              <a:t>AŞIK EDEBİYATI </a:t>
            </a:r>
          </a:p>
          <a:p>
            <a:r>
              <a:rPr lang="tr-TR" dirty="0" smtClean="0"/>
              <a:t>TEKKE-TASAVVUF EDEBİYATI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-00\Desktop\0a4852fa-1b1c-4a76-b627-625e506692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072362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-00\Desktop\85786a9e-fbca-4e0d-88df-f2df74197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572428" cy="508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-00\Desktop\3783fcf4-577a-449d-a7a4-c604975abb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-00\Desktop\51196e6c-92d6-4491-904a-7528b88f18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00092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-00\Desktop\a784dd07-5d4a-4eda-b69a-8dd7711b1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-00\Desktop\6f525a3c-cb27-491c-81d8-d28fb24632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-00\Desktop\fab140af-99cc-4d38-b1c2-5d3a1cfe4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785794"/>
            <a:ext cx="692948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-00\Desktop\0c612350-8de7-4f28-8890-a272e87466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71530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00\Desktop\a8a9cb24-2bfe-486a-bf3b-e4e57213a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21523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-00\Desktop\e481bc8a-f176-4ad0-8e0c-e603de32c4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428604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00\Desktop\c22a63bc-06f0-4cac-b6c2-4108074bfc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-00\Desktop\0ef748c5-15da-40be-b764-86ece37fd8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00\Desktop\0fcc2777-f180-406e-8628-3c57fc5f9b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71480"/>
            <a:ext cx="68580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-00\Desktop\0ded856d-db59-41a1-ac27-5b2506e93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54144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-00\Desktop\df92919e-2ecd-4173-a788-3dca54cd6a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86675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-00\Desktop\a4a0a2b2-0d4e-438b-be33-f93971dbd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43866" cy="378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-00\Desktop\612a2802-ab65-405c-b472-9d64040567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9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Pc-00\Desktop\5ee8643f-b7d6-411f-9264-0fafa4439e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-00\Desktop\edfe8f98-818e-476a-bd28-d414c2868f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0099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-00\Desktop\fdaf7d62-b392-43c9-818e-ea18b72f7c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71530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-00\Desktop\d4d481d9-452a-4b1c-b109-cbff47040b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00100"/>
            <a:ext cx="742955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00\Desktop\7dda643b-6738-4f77-b1d1-c6ee9dc49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-00\Desktop\5310f631-ed23-4385-ba5d-7273585704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60107"/>
            <a:ext cx="7858180" cy="485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-00\Desktop\65e6c2f7-185f-4195-b18b-db25716d4d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603" y="500042"/>
            <a:ext cx="750961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-00\Desktop\6269fc60-4b83-4255-bd3c-d04481141b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2961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c-00\Desktop\034f5739-5774-4b71-bcb6-2c3837b460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98" y="285728"/>
            <a:ext cx="808180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-00\Desktop\9424e6b7-c0fa-4a15-943e-67108be625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54496"/>
            <a:ext cx="7643866" cy="534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c-00\Desktop\3753eeb0-46b9-44e7-81c4-1b698f9ce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0023" cy="621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-00\Desktop\490c8b1c-76f2-41e7-8be7-f07be8019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8001056" cy="539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20</Words>
  <PresentationFormat>Ekran Gösterisi (4:3)</PresentationFormat>
  <Paragraphs>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Akış</vt:lpstr>
      <vt:lpstr>10. SINIF TÜRK DİLİ VE EDEBİYATI DERSİ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SINIF TÜRK DİLİ VE EDEBİYATI DERSİ</dc:title>
  <dc:creator>Pc-00</dc:creator>
  <cp:lastModifiedBy>Pc-00</cp:lastModifiedBy>
  <cp:revision>20</cp:revision>
  <dcterms:created xsi:type="dcterms:W3CDTF">2020-12-16T13:57:17Z</dcterms:created>
  <dcterms:modified xsi:type="dcterms:W3CDTF">2020-12-20T20:08:18Z</dcterms:modified>
</cp:coreProperties>
</file>